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4" r:id="rId2"/>
    <p:sldId id="8846" r:id="rId3"/>
    <p:sldId id="259" r:id="rId4"/>
    <p:sldId id="8845" r:id="rId5"/>
    <p:sldId id="8839" r:id="rId6"/>
    <p:sldId id="8840" r:id="rId7"/>
    <p:sldId id="8847" r:id="rId8"/>
    <p:sldId id="8842" r:id="rId9"/>
    <p:sldId id="8854" r:id="rId10"/>
    <p:sldId id="8853" r:id="rId11"/>
    <p:sldId id="8856" r:id="rId12"/>
    <p:sldId id="8860" r:id="rId13"/>
    <p:sldId id="8859" r:id="rId14"/>
    <p:sldId id="8848" r:id="rId15"/>
    <p:sldId id="260" r:id="rId16"/>
    <p:sldId id="8861" r:id="rId17"/>
    <p:sldId id="8862" r:id="rId18"/>
    <p:sldId id="266" r:id="rId19"/>
    <p:sldId id="267" r:id="rId20"/>
    <p:sldId id="271" r:id="rId21"/>
    <p:sldId id="8843" r:id="rId22"/>
    <p:sldId id="8844" r:id="rId23"/>
    <p:sldId id="257" r:id="rId24"/>
    <p:sldId id="8850" r:id="rId25"/>
    <p:sldId id="374" r:id="rId26"/>
    <p:sldId id="8849" r:id="rId27"/>
    <p:sldId id="314" r:id="rId28"/>
    <p:sldId id="269" r:id="rId29"/>
    <p:sldId id="8851" r:id="rId30"/>
    <p:sldId id="273" r:id="rId31"/>
    <p:sldId id="8852" r:id="rId32"/>
    <p:sldId id="373" r:id="rId33"/>
    <p:sldId id="5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F1F"/>
    <a:srgbClr val="690B0B"/>
    <a:srgbClr val="350606"/>
    <a:srgbClr val="F07070"/>
    <a:srgbClr val="4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01338-370D-416B-87B8-DFCA4079C386}" v="21" dt="2020-12-07T18:49:18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Li" userId="64702545d0d34576" providerId="LiveId" clId="{67F01338-370D-416B-87B8-DFCA4079C386}"/>
    <pc:docChg chg="undo custSel mod addSld delSld modSld sldOrd">
      <pc:chgData name="Louis Li" userId="64702545d0d34576" providerId="LiveId" clId="{67F01338-370D-416B-87B8-DFCA4079C386}" dt="2020-12-07T18:49:23.193" v="842" actId="14100"/>
      <pc:docMkLst>
        <pc:docMk/>
      </pc:docMkLst>
      <pc:sldChg chg="addSp delSp modSp mod">
        <pc:chgData name="Louis Li" userId="64702545d0d34576" providerId="LiveId" clId="{67F01338-370D-416B-87B8-DFCA4079C386}" dt="2020-12-07T18:48:53.313" v="826" actId="20577"/>
        <pc:sldMkLst>
          <pc:docMk/>
          <pc:sldMk cId="3821594563" sldId="260"/>
        </pc:sldMkLst>
        <pc:spChg chg="del">
          <ac:chgData name="Louis Li" userId="64702545d0d34576" providerId="LiveId" clId="{67F01338-370D-416B-87B8-DFCA4079C386}" dt="2020-12-07T18:44:19.688" v="582" actId="478"/>
          <ac:spMkLst>
            <pc:docMk/>
            <pc:sldMk cId="3821594563" sldId="260"/>
            <ac:spMk id="3" creationId="{E07148BE-8945-4376-AF74-F4439AEE22BC}"/>
          </ac:spMkLst>
        </pc:spChg>
        <pc:spChg chg="del">
          <ac:chgData name="Louis Li" userId="64702545d0d34576" providerId="LiveId" clId="{67F01338-370D-416B-87B8-DFCA4079C386}" dt="2020-12-07T18:44:21.868" v="583" actId="478"/>
          <ac:spMkLst>
            <pc:docMk/>
            <pc:sldMk cId="3821594563" sldId="260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8:47:29.114" v="780" actId="20577"/>
          <ac:spMkLst>
            <pc:docMk/>
            <pc:sldMk cId="3821594563" sldId="260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2" creationId="{AA3734D1-B221-4655-8E43-B1A2D978B55A}"/>
          </ac:spMkLst>
        </pc:spChg>
        <pc:spChg chg="mod">
          <ac:chgData name="Louis Li" userId="64702545d0d34576" providerId="LiveId" clId="{67F01338-370D-416B-87B8-DFCA4079C386}" dt="2020-12-07T18:48:53.313" v="826" actId="20577"/>
          <ac:spMkLst>
            <pc:docMk/>
            <pc:sldMk cId="3821594563" sldId="260"/>
            <ac:spMk id="34" creationId="{6810C0C4-2AC8-4634-BB4B-7DB775F57BB0}"/>
          </ac:spMkLst>
        </pc:spChg>
        <pc:picChg chg="add mod">
          <ac:chgData name="Louis Li" userId="64702545d0d34576" providerId="LiveId" clId="{67F01338-370D-416B-87B8-DFCA4079C386}" dt="2020-12-07T18:47:43.651" v="783" actId="1076"/>
          <ac:picMkLst>
            <pc:docMk/>
            <pc:sldMk cId="3821594563" sldId="260"/>
            <ac:picMk id="2" creationId="{8F4F7386-67B0-4C34-90B5-231B945170F9}"/>
          </ac:picMkLst>
        </pc:picChg>
        <pc:picChg chg="add mod">
          <ac:chgData name="Louis Li" userId="64702545d0d34576" providerId="LiveId" clId="{67F01338-370D-416B-87B8-DFCA4079C386}" dt="2020-12-07T18:47:58.137" v="789" actId="1076"/>
          <ac:picMkLst>
            <pc:docMk/>
            <pc:sldMk cId="3821594563" sldId="260"/>
            <ac:picMk id="4" creationId="{3E4AC7F6-5733-41DD-A78D-9178C616C6D6}"/>
          </ac:picMkLst>
        </pc:picChg>
      </pc:sldChg>
      <pc:sldChg chg="addSp modSp new mod setBg">
        <pc:chgData name="Louis Li" userId="64702545d0d34576" providerId="LiveId" clId="{67F01338-370D-416B-87B8-DFCA4079C386}" dt="2020-12-07T05:01:54.143" v="2" actId="26606"/>
        <pc:sldMkLst>
          <pc:docMk/>
          <pc:sldMk cId="3667734866" sldId="8853"/>
        </pc:sldMkLst>
        <pc:picChg chg="add mod">
          <ac:chgData name="Louis Li" userId="64702545d0d34576" providerId="LiveId" clId="{67F01338-370D-416B-87B8-DFCA4079C386}" dt="2020-12-07T05:01:54.143" v="2" actId="26606"/>
          <ac:picMkLst>
            <pc:docMk/>
            <pc:sldMk cId="3667734866" sldId="8853"/>
            <ac:picMk id="2" creationId="{C1C5ABCE-773A-47F1-974C-164C97988E0C}"/>
          </ac:picMkLst>
        </pc:picChg>
      </pc:sldChg>
      <pc:sldChg chg="modSp add mod">
        <pc:chgData name="Louis Li" userId="64702545d0d34576" providerId="LiveId" clId="{67F01338-370D-416B-87B8-DFCA4079C386}" dt="2020-12-07T13:55:38.410" v="19" actId="20577"/>
        <pc:sldMkLst>
          <pc:docMk/>
          <pc:sldMk cId="1566178618" sldId="8854"/>
        </pc:sldMkLst>
        <pc:spChg chg="mod">
          <ac:chgData name="Louis Li" userId="64702545d0d34576" providerId="LiveId" clId="{67F01338-370D-416B-87B8-DFCA4079C386}" dt="2020-12-07T13:55:38.410" v="19" actId="20577"/>
          <ac:spMkLst>
            <pc:docMk/>
            <pc:sldMk cId="1566178618" sldId="8854"/>
            <ac:spMk id="10" creationId="{9F3CC692-42A3-45C5-8BE7-4EB302C43A38}"/>
          </ac:spMkLst>
        </pc:spChg>
      </pc:sldChg>
      <pc:sldChg chg="modSp add del mod ord">
        <pc:chgData name="Louis Li" userId="64702545d0d34576" providerId="LiveId" clId="{67F01338-370D-416B-87B8-DFCA4079C386}" dt="2020-12-07T15:56:00.352" v="455" actId="47"/>
        <pc:sldMkLst>
          <pc:docMk/>
          <pc:sldMk cId="1676051786" sldId="8855"/>
        </pc:sldMkLst>
        <pc:spChg chg="mod">
          <ac:chgData name="Louis Li" userId="64702545d0d34576" providerId="LiveId" clId="{67F01338-370D-416B-87B8-DFCA4079C386}" dt="2020-12-07T13:59:49.756" v="111" actId="20577"/>
          <ac:spMkLst>
            <pc:docMk/>
            <pc:sldMk cId="1676051786" sldId="8855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7:07:02.347" v="458" actId="14100"/>
        <pc:sldMkLst>
          <pc:docMk/>
          <pc:sldMk cId="3266498238" sldId="8856"/>
        </pc:sldMkLst>
        <pc:spChg chg="del">
          <ac:chgData name="Louis Li" userId="64702545d0d34576" providerId="LiveId" clId="{67F01338-370D-416B-87B8-DFCA4079C386}" dt="2020-12-07T15:28:00.515" v="169" actId="478"/>
          <ac:spMkLst>
            <pc:docMk/>
            <pc:sldMk cId="3266498238" sldId="8856"/>
            <ac:spMk id="3" creationId="{E07148BE-8945-4376-AF74-F4439AEE22BC}"/>
          </ac:spMkLst>
        </pc:spChg>
        <pc:spChg chg="del mod">
          <ac:chgData name="Louis Li" userId="64702545d0d34576" providerId="LiveId" clId="{67F01338-370D-416B-87B8-DFCA4079C386}" dt="2020-12-07T15:28:02.402" v="171" actId="478"/>
          <ac:spMkLst>
            <pc:docMk/>
            <pc:sldMk cId="3266498238" sldId="8856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5:30:53.141" v="278" actId="20577"/>
          <ac:spMkLst>
            <pc:docMk/>
            <pc:sldMk cId="3266498238" sldId="8856"/>
            <ac:spMk id="8" creationId="{6FAED78F-76B2-42AE-BBF6-FB544C816858}"/>
          </ac:spMkLst>
        </pc:spChg>
        <pc:spChg chg="mod">
          <ac:chgData name="Louis Li" userId="64702545d0d34576" providerId="LiveId" clId="{67F01338-370D-416B-87B8-DFCA4079C386}" dt="2020-12-07T15:32:47.522" v="279" actId="6549"/>
          <ac:spMkLst>
            <pc:docMk/>
            <pc:sldMk cId="3266498238" sldId="8856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33:02.270" v="281" actId="1076"/>
          <ac:spMkLst>
            <pc:docMk/>
            <pc:sldMk cId="3266498238" sldId="8856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2" creationId="{AA3734D1-B221-4655-8E43-B1A2D978B55A}"/>
          </ac:spMkLst>
        </pc:spChg>
        <pc:spChg chg="del">
          <ac:chgData name="Louis Li" userId="64702545d0d34576" providerId="LiveId" clId="{67F01338-370D-416B-87B8-DFCA4079C386}" dt="2020-12-07T15:32:51.777" v="280" actId="478"/>
          <ac:spMkLst>
            <pc:docMk/>
            <pc:sldMk cId="3266498238" sldId="8856"/>
            <ac:spMk id="34" creationId="{6810C0C4-2AC8-4634-BB4B-7DB775F57BB0}"/>
          </ac:spMkLst>
        </pc:spChg>
        <pc:picChg chg="add del mod">
          <ac:chgData name="Louis Li" userId="64702545d0d34576" providerId="LiveId" clId="{67F01338-370D-416B-87B8-DFCA4079C386}" dt="2020-12-07T15:29:01.260" v="175" actId="478"/>
          <ac:picMkLst>
            <pc:docMk/>
            <pc:sldMk cId="3266498238" sldId="8856"/>
            <ac:picMk id="1026" creationId="{BCF3C6FB-C85F-478A-9C8B-877D9110A912}"/>
          </ac:picMkLst>
        </pc:picChg>
        <pc:picChg chg="add mod">
          <ac:chgData name="Louis Li" userId="64702545d0d34576" providerId="LiveId" clId="{67F01338-370D-416B-87B8-DFCA4079C386}" dt="2020-12-07T17:07:02.347" v="458" actId="14100"/>
          <ac:picMkLst>
            <pc:docMk/>
            <pc:sldMk cId="3266498238" sldId="8856"/>
            <ac:picMk id="1028" creationId="{5D6B2A82-A8AD-46B4-B71B-5840189A5233}"/>
          </ac:picMkLst>
        </pc:picChg>
      </pc:sldChg>
      <pc:sldChg chg="modSp add del mod ord">
        <pc:chgData name="Louis Li" userId="64702545d0d34576" providerId="LiveId" clId="{67F01338-370D-416B-87B8-DFCA4079C386}" dt="2020-12-07T15:35:38.950" v="371" actId="47"/>
        <pc:sldMkLst>
          <pc:docMk/>
          <pc:sldMk cId="3828031359" sldId="8857"/>
        </pc:sldMkLst>
        <pc:spChg chg="mod">
          <ac:chgData name="Louis Li" userId="64702545d0d34576" providerId="LiveId" clId="{67F01338-370D-416B-87B8-DFCA4079C386}" dt="2020-12-07T14:01:40.138" v="151" actId="20577"/>
          <ac:spMkLst>
            <pc:docMk/>
            <pc:sldMk cId="3828031359" sldId="8857"/>
            <ac:spMk id="12" creationId="{B55AD97F-E23B-4E70-BC73-D8D74901A5A7}"/>
          </ac:spMkLst>
        </pc:spChg>
      </pc:sldChg>
      <pc:sldChg chg="modSp add del mod ord">
        <pc:chgData name="Louis Li" userId="64702545d0d34576" providerId="LiveId" clId="{67F01338-370D-416B-87B8-DFCA4079C386}" dt="2020-12-07T18:40:16.036" v="581" actId="47"/>
        <pc:sldMkLst>
          <pc:docMk/>
          <pc:sldMk cId="1879796706" sldId="8858"/>
        </pc:sldMkLst>
        <pc:spChg chg="mod">
          <ac:chgData name="Louis Li" userId="64702545d0d34576" providerId="LiveId" clId="{67F01338-370D-416B-87B8-DFCA4079C386}" dt="2020-12-07T14:01:57.089" v="162" actId="20577"/>
          <ac:spMkLst>
            <pc:docMk/>
            <pc:sldMk cId="1879796706" sldId="8858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8:36:25.884" v="579" actId="20577"/>
        <pc:sldMkLst>
          <pc:docMk/>
          <pc:sldMk cId="1167184105" sldId="8859"/>
        </pc:sldMkLst>
        <pc:spChg chg="add del">
          <ac:chgData name="Louis Li" userId="64702545d0d34576" providerId="LiveId" clId="{67F01338-370D-416B-87B8-DFCA4079C386}" dt="2020-12-07T18:17:36.247" v="465" actId="478"/>
          <ac:spMkLst>
            <pc:docMk/>
            <pc:sldMk cId="1167184105" sldId="8859"/>
            <ac:spMk id="3" creationId="{E07148BE-8945-4376-AF74-F4439AEE22BC}"/>
          </ac:spMkLst>
        </pc:spChg>
        <pc:spChg chg="add del">
          <ac:chgData name="Louis Li" userId="64702545d0d34576" providerId="LiveId" clId="{67F01338-370D-416B-87B8-DFCA4079C386}" dt="2020-12-07T18:17:38.229" v="466" actId="478"/>
          <ac:spMkLst>
            <pc:docMk/>
            <pc:sldMk cId="1167184105" sldId="8859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8:36:25.884" v="579" actId="20577"/>
          <ac:spMkLst>
            <pc:docMk/>
            <pc:sldMk cId="1167184105" sldId="8859"/>
            <ac:spMk id="8" creationId="{6FAED78F-76B2-42AE-BBF6-FB544C816858}"/>
          </ac:spMkLst>
        </pc:spChg>
        <pc:spChg chg="mod">
          <ac:chgData name="Louis Li" userId="64702545d0d34576" providerId="LiveId" clId="{67F01338-370D-416B-87B8-DFCA4079C386}" dt="2020-12-07T18:17:44.606" v="469" actId="6549"/>
          <ac:spMkLst>
            <pc:docMk/>
            <pc:sldMk cId="1167184105" sldId="8859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8:36:09.055" v="571" actId="20577"/>
          <ac:spMkLst>
            <pc:docMk/>
            <pc:sldMk cId="1167184105" sldId="8859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2" creationId="{AA3734D1-B221-4655-8E43-B1A2D978B55A}"/>
          </ac:spMkLst>
        </pc:spChg>
        <pc:spChg chg="del">
          <ac:chgData name="Louis Li" userId="64702545d0d34576" providerId="LiveId" clId="{67F01338-370D-416B-87B8-DFCA4079C386}" dt="2020-12-07T18:17:48.396" v="470" actId="478"/>
          <ac:spMkLst>
            <pc:docMk/>
            <pc:sldMk cId="1167184105" sldId="8859"/>
            <ac:spMk id="34" creationId="{6810C0C4-2AC8-4634-BB4B-7DB775F57BB0}"/>
          </ac:spMkLst>
        </pc:spChg>
        <pc:picChg chg="add del mod">
          <ac:chgData name="Louis Li" userId="64702545d0d34576" providerId="LiveId" clId="{67F01338-370D-416B-87B8-DFCA4079C386}" dt="2020-12-07T18:35:30.657" v="475" actId="478"/>
          <ac:picMkLst>
            <pc:docMk/>
            <pc:sldMk cId="1167184105" sldId="8859"/>
            <ac:picMk id="2" creationId="{6F9963E9-50D6-4E3B-99E0-84DBD88F1B6E}"/>
          </ac:picMkLst>
        </pc:picChg>
        <pc:picChg chg="add mod">
          <ac:chgData name="Louis Li" userId="64702545d0d34576" providerId="LiveId" clId="{67F01338-370D-416B-87B8-DFCA4079C386}" dt="2020-12-07T18:35:34.966" v="477" actId="1076"/>
          <ac:picMkLst>
            <pc:docMk/>
            <pc:sldMk cId="1167184105" sldId="8859"/>
            <ac:picMk id="4" creationId="{81DE0709-E6F6-4DAC-9352-F96AE0F177E7}"/>
          </ac:picMkLst>
        </pc:picChg>
      </pc:sldChg>
      <pc:sldChg chg="addSp delSp modSp add mod">
        <pc:chgData name="Louis Li" userId="64702545d0d34576" providerId="LiveId" clId="{67F01338-370D-416B-87B8-DFCA4079C386}" dt="2020-12-07T15:55:41.926" v="452" actId="20577"/>
        <pc:sldMkLst>
          <pc:docMk/>
          <pc:sldMk cId="1622639912" sldId="8860"/>
        </pc:sldMkLst>
        <pc:spChg chg="mod">
          <ac:chgData name="Louis Li" userId="64702545d0d34576" providerId="LiveId" clId="{67F01338-370D-416B-87B8-DFCA4079C386}" dt="2020-12-07T15:52:12.136" v="394" actId="20577"/>
          <ac:spMkLst>
            <pc:docMk/>
            <pc:sldMk cId="1622639912" sldId="8860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55:41.926" v="452" actId="20577"/>
          <ac:spMkLst>
            <pc:docMk/>
            <pc:sldMk cId="1622639912" sldId="8860"/>
            <ac:spMk id="26" creationId="{DF0688A7-A5C8-476D-8A9D-2944FC40837C}"/>
          </ac:spMkLst>
        </pc:spChg>
        <pc:picChg chg="add mod">
          <ac:chgData name="Louis Li" userId="64702545d0d34576" providerId="LiveId" clId="{67F01338-370D-416B-87B8-DFCA4079C386}" dt="2020-12-07T15:46:00.349" v="377" actId="14100"/>
          <ac:picMkLst>
            <pc:docMk/>
            <pc:sldMk cId="1622639912" sldId="8860"/>
            <ac:picMk id="2" creationId="{0FD57B76-FFB2-401F-A16A-1EA996BFDCD4}"/>
          </ac:picMkLst>
        </pc:picChg>
        <pc:picChg chg="del">
          <ac:chgData name="Louis Li" userId="64702545d0d34576" providerId="LiveId" clId="{67F01338-370D-416B-87B8-DFCA4079C386}" dt="2020-12-07T15:45:33.754" v="372" actId="478"/>
          <ac:picMkLst>
            <pc:docMk/>
            <pc:sldMk cId="1622639912" sldId="8860"/>
            <ac:picMk id="1028" creationId="{5D6B2A82-A8AD-46B4-B71B-5840189A5233}"/>
          </ac:picMkLst>
        </pc:picChg>
      </pc:sldChg>
      <pc:sldChg chg="add del">
        <pc:chgData name="Louis Li" userId="64702545d0d34576" providerId="LiveId" clId="{67F01338-370D-416B-87B8-DFCA4079C386}" dt="2020-12-07T18:36:41.729" v="580" actId="47"/>
        <pc:sldMkLst>
          <pc:docMk/>
          <pc:sldMk cId="1129195683" sldId="8861"/>
        </pc:sldMkLst>
      </pc:sldChg>
      <pc:sldChg chg="modSp add del mod">
        <pc:chgData name="Louis Li" userId="64702545d0d34576" providerId="LiveId" clId="{67F01338-370D-416B-87B8-DFCA4079C386}" dt="2020-12-07T15:55:48.496" v="453" actId="47"/>
        <pc:sldMkLst>
          <pc:docMk/>
          <pc:sldMk cId="2903550275" sldId="8861"/>
        </pc:sldMkLst>
        <pc:spChg chg="mod">
          <ac:chgData name="Louis Li" userId="64702545d0d34576" providerId="LiveId" clId="{67F01338-370D-416B-87B8-DFCA4079C386}" dt="2020-12-07T15:48:20.446" v="388" actId="20577"/>
          <ac:spMkLst>
            <pc:docMk/>
            <pc:sldMk cId="2903550275" sldId="8861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48:26.776" v="389" actId="1076"/>
          <ac:spMkLst>
            <pc:docMk/>
            <pc:sldMk cId="2903550275" sldId="8861"/>
            <ac:spMk id="26" creationId="{DF0688A7-A5C8-476D-8A9D-2944FC40837C}"/>
          </ac:spMkLst>
        </pc:spChg>
      </pc:sldChg>
      <pc:sldChg chg="addSp delSp modSp add mod">
        <pc:chgData name="Louis Li" userId="64702545d0d34576" providerId="LiveId" clId="{67F01338-370D-416B-87B8-DFCA4079C386}" dt="2020-12-07T18:48:19.099" v="796" actId="1076"/>
        <pc:sldMkLst>
          <pc:docMk/>
          <pc:sldMk cId="3439944644" sldId="8861"/>
        </pc:sldMkLst>
        <pc:spChg chg="mod">
          <ac:chgData name="Louis Li" userId="64702545d0d34576" providerId="LiveId" clId="{67F01338-370D-416B-87B8-DFCA4079C386}" dt="2020-12-07T18:45:59.447" v="596" actId="1076"/>
          <ac:spMkLst>
            <pc:docMk/>
            <pc:sldMk cId="3439944644" sldId="8861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8:48:05.617" v="792" actId="1076"/>
          <ac:spMkLst>
            <pc:docMk/>
            <pc:sldMk cId="3439944644" sldId="8861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48:09.643" v="793" actId="478"/>
          <ac:spMkLst>
            <pc:docMk/>
            <pc:sldMk cId="3439944644" sldId="8861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48:09.643" v="793" actId="478"/>
          <ac:spMkLst>
            <pc:docMk/>
            <pc:sldMk cId="3439944644" sldId="8861"/>
            <ac:spMk id="32" creationId="{AA3734D1-B221-4655-8E43-B1A2D978B55A}"/>
          </ac:spMkLst>
        </pc:spChg>
        <pc:spChg chg="mod">
          <ac:chgData name="Louis Li" userId="64702545d0d34576" providerId="LiveId" clId="{67F01338-370D-416B-87B8-DFCA4079C386}" dt="2020-12-07T18:46:04.327" v="601" actId="20577"/>
          <ac:spMkLst>
            <pc:docMk/>
            <pc:sldMk cId="3439944644" sldId="8861"/>
            <ac:spMk id="34" creationId="{6810C0C4-2AC8-4634-BB4B-7DB775F57BB0}"/>
          </ac:spMkLst>
        </pc:spChg>
        <pc:picChg chg="del">
          <ac:chgData name="Louis Li" userId="64702545d0d34576" providerId="LiveId" clId="{67F01338-370D-416B-87B8-DFCA4079C386}" dt="2020-12-07T18:45:51.034" v="592" actId="478"/>
          <ac:picMkLst>
            <pc:docMk/>
            <pc:sldMk cId="3439944644" sldId="8861"/>
            <ac:picMk id="2" creationId="{8F4F7386-67B0-4C34-90B5-231B945170F9}"/>
          </ac:picMkLst>
        </pc:picChg>
        <pc:picChg chg="add mod">
          <ac:chgData name="Louis Li" userId="64702545d0d34576" providerId="LiveId" clId="{67F01338-370D-416B-87B8-DFCA4079C386}" dt="2020-12-07T18:48:19.099" v="796" actId="1076"/>
          <ac:picMkLst>
            <pc:docMk/>
            <pc:sldMk cId="3439944644" sldId="8861"/>
            <ac:picMk id="3" creationId="{6164B60E-857B-4E13-81FF-C12F12A3BCA7}"/>
          </ac:picMkLst>
        </pc:picChg>
        <pc:picChg chg="del">
          <ac:chgData name="Louis Li" userId="64702545d0d34576" providerId="LiveId" clId="{67F01338-370D-416B-87B8-DFCA4079C386}" dt="2020-12-07T18:45:49.842" v="591" actId="478"/>
          <ac:picMkLst>
            <pc:docMk/>
            <pc:sldMk cId="3439944644" sldId="8861"/>
            <ac:picMk id="4" creationId="{3E4AC7F6-5733-41DD-A78D-9178C616C6D6}"/>
          </ac:picMkLst>
        </pc:picChg>
      </pc:sldChg>
      <pc:sldChg chg="addSp delSp modSp add mod">
        <pc:chgData name="Louis Li" userId="64702545d0d34576" providerId="LiveId" clId="{67F01338-370D-416B-87B8-DFCA4079C386}" dt="2020-12-07T18:49:23.193" v="842" actId="14100"/>
        <pc:sldMkLst>
          <pc:docMk/>
          <pc:sldMk cId="2755676059" sldId="8862"/>
        </pc:sldMkLst>
        <pc:spChg chg="mod">
          <ac:chgData name="Louis Li" userId="64702545d0d34576" providerId="LiveId" clId="{67F01338-370D-416B-87B8-DFCA4079C386}" dt="2020-12-07T18:49:01.586" v="838" actId="20577"/>
          <ac:spMkLst>
            <pc:docMk/>
            <pc:sldMk cId="2755676059" sldId="8862"/>
            <ac:spMk id="26" creationId="{DF0688A7-A5C8-476D-8A9D-2944FC40837C}"/>
          </ac:spMkLst>
        </pc:spChg>
        <pc:spChg chg="mod">
          <ac:chgData name="Louis Li" userId="64702545d0d34576" providerId="LiveId" clId="{67F01338-370D-416B-87B8-DFCA4079C386}" dt="2020-12-07T18:48:44.029" v="809" actId="20577"/>
          <ac:spMkLst>
            <pc:docMk/>
            <pc:sldMk cId="2755676059" sldId="8862"/>
            <ac:spMk id="34" creationId="{6810C0C4-2AC8-4634-BB4B-7DB775F57BB0}"/>
          </ac:spMkLst>
        </pc:spChg>
        <pc:picChg chg="add mod">
          <ac:chgData name="Louis Li" userId="64702545d0d34576" providerId="LiveId" clId="{67F01338-370D-416B-87B8-DFCA4079C386}" dt="2020-12-07T18:49:23.193" v="842" actId="14100"/>
          <ac:picMkLst>
            <pc:docMk/>
            <pc:sldMk cId="2755676059" sldId="8862"/>
            <ac:picMk id="2" creationId="{DD3CCEDB-2F2D-4F36-AE1A-82E9A1B79928}"/>
          </ac:picMkLst>
        </pc:picChg>
        <pc:picChg chg="del">
          <ac:chgData name="Louis Li" userId="64702545d0d34576" providerId="LiveId" clId="{67F01338-370D-416B-87B8-DFCA4079C386}" dt="2020-12-07T18:49:17.842" v="839" actId="478"/>
          <ac:picMkLst>
            <pc:docMk/>
            <pc:sldMk cId="2755676059" sldId="8862"/>
            <ac:picMk id="3" creationId="{6164B60E-857B-4E13-81FF-C12F12A3BCA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B8E1D-3FB5-4D6C-B867-1238E78011DC}">
      <dgm:prSet phldrT="[Text]" custT="1"/>
      <dgm:spPr/>
      <dgm:t>
        <a:bodyPr/>
        <a:lstStyle/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07/12/2020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flightsontim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Delayed &amp; Ontime Prediction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10027343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FL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IGH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5ABCE-773A-47F1-974C-164C9798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PageRank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61916" y="2341810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PageRank algorithm to rank all US airports based on flight dataset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6B2A82-A8AD-46B4-B71B-5840189A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31" y="2363716"/>
            <a:ext cx="7034118" cy="392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982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Airport Delay Ratio / Airport Delay Ratio Last Hour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593794" y="3032479"/>
            <a:ext cx="3598688" cy="14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delayed flights vs total flights for each airport.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 flight in last hour vs average delay ratio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57B76-FFB2-401F-A16A-1EA996BF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584" y="2341810"/>
            <a:ext cx="6796679" cy="3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99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04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OD_Group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593794" y="2535166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Presents the average departure delay for each Origin/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airport pair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E0709-E6F6-4DAC-9352-F96AE0F1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3429000"/>
            <a:ext cx="10120237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41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EDA SECTION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2114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Presents whether feature ‘OP_UNIQUE_CARRIER’  contribute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OP_UNIQUE_CARRIER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F7386-67B0-4C34-90B5-231B9451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875" y="636668"/>
            <a:ext cx="5776461" cy="5456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AC7F6-5733-41DD-A78D-9178C616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8" y="4037717"/>
            <a:ext cx="3724850" cy="2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456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 whether ‘MONTH’ contributes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4B60E-857B-4E13-81FF-C12F12A3B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43" y="3806167"/>
            <a:ext cx="7278417" cy="30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46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 whether ‘DEP_TIME_BLK’ contributes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DEP_TIME_BLK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CEDB-2F2D-4F36-AE1A-82E9A1B7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39" y="3888604"/>
            <a:ext cx="7844484" cy="2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60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8A5E37-4F0D-48BA-8DD6-117708D49146}"/>
              </a:ext>
            </a:extLst>
          </p:cNvPr>
          <p:cNvSpPr txBox="1"/>
          <p:nvPr/>
        </p:nvSpPr>
        <p:spPr>
          <a:xfrm rot="5400000">
            <a:off x="9848576" y="4373981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7B4A65-EDB6-4D90-BF3D-D885402D6340}"/>
              </a:ext>
            </a:extLst>
          </p:cNvPr>
          <p:cNvGrpSpPr/>
          <p:nvPr/>
        </p:nvGrpSpPr>
        <p:grpSpPr>
          <a:xfrm>
            <a:off x="11259820" y="0"/>
            <a:ext cx="45719" cy="2884894"/>
            <a:chOff x="1462677" y="-25580"/>
            <a:chExt cx="45719" cy="28848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A02763-8778-49E7-AFD7-1E008203A276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14FD0-A84A-43D3-BF9D-1A93C52D2F5A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090B9-D24A-4096-8870-CFE5B7745DA5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308F6-F650-43E1-A754-A590ACE526C0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8200C1-77E6-4673-AB95-87DEB5A4C965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9E1E-6D4F-4D4C-88A5-704718C62505}"/>
              </a:ext>
            </a:extLst>
          </p:cNvPr>
          <p:cNvSpPr txBox="1"/>
          <p:nvPr/>
        </p:nvSpPr>
        <p:spPr>
          <a:xfrm>
            <a:off x="1058253" y="1448901"/>
            <a:ext cx="451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7D39F-ECBF-45C3-84B2-85D2957BF262}"/>
              </a:ext>
            </a:extLst>
          </p:cNvPr>
          <p:cNvSpPr txBox="1"/>
          <p:nvPr/>
        </p:nvSpPr>
        <p:spPr>
          <a:xfrm>
            <a:off x="1068670" y="2712162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C79D13-D82F-42CB-9C9B-24D3420C45C0}"/>
              </a:ext>
            </a:extLst>
          </p:cNvPr>
          <p:cNvSpPr txBox="1">
            <a:spLocks/>
          </p:cNvSpPr>
          <p:nvPr/>
        </p:nvSpPr>
        <p:spPr>
          <a:xfrm>
            <a:off x="1068793" y="3958450"/>
            <a:ext cx="4299679" cy="1450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wisi enim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minim veniam, quis nostrud exerci tation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ullamcorper nibh euismod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 magna aliquam erat volutpat. Ut wisi enim laoreet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 tincidunt ut laoreet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153C703-4BB8-4A93-A451-1FC7C45D20CD}"/>
              </a:ext>
            </a:extLst>
          </p:cNvPr>
          <p:cNvSpPr/>
          <p:nvPr/>
        </p:nvSpPr>
        <p:spPr>
          <a:xfrm>
            <a:off x="1149818" y="3409151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6645490-03D8-4169-89D9-9B446EB5F215}"/>
              </a:ext>
            </a:extLst>
          </p:cNvPr>
          <p:cNvSpPr/>
          <p:nvPr/>
        </p:nvSpPr>
        <p:spPr>
          <a:xfrm>
            <a:off x="1919411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E79A3E-4348-41AD-BDAC-B2158BC5278D}"/>
              </a:ext>
            </a:extLst>
          </p:cNvPr>
          <p:cNvSpPr/>
          <p:nvPr/>
        </p:nvSpPr>
        <p:spPr>
          <a:xfrm>
            <a:off x="2689004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E5F0-FEEE-4EA9-B076-DAA8526664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23439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E6B4DC-1C45-47EB-95A2-263B67035233}"/>
              </a:ext>
            </a:extLst>
          </p:cNvPr>
          <p:cNvGrpSpPr/>
          <p:nvPr/>
        </p:nvGrpSpPr>
        <p:grpSpPr>
          <a:xfrm rot="5400000" flipH="1">
            <a:off x="6070599" y="457578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475B49-71F6-4799-81D7-716B6B3A135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F4602-C51D-4665-BF8F-9C02AF202CCA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A2550D-911A-4F1E-B736-5ABB3F879186}"/>
              </a:ext>
            </a:extLst>
          </p:cNvPr>
          <p:cNvSpPr/>
          <p:nvPr/>
        </p:nvSpPr>
        <p:spPr>
          <a:xfrm>
            <a:off x="1353378" y="4978813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Something witty you want to say about the images?  Do it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39039-DB72-494E-B413-33EED74FB644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EB3BE-7D11-4F2D-965E-4F4F85D6ECAF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97A381-B3B4-4F50-9861-964AA511D9B5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9AD1-C3AF-479E-844E-83DB69210BC3}"/>
              </a:ext>
            </a:extLst>
          </p:cNvPr>
          <p:cNvSpPr txBox="1"/>
          <p:nvPr/>
        </p:nvSpPr>
        <p:spPr>
          <a:xfrm>
            <a:off x="7808884" y="1588726"/>
            <a:ext cx="38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5033-72EB-4345-BEE7-3180138F47FC}"/>
              </a:ext>
            </a:extLst>
          </p:cNvPr>
          <p:cNvSpPr/>
          <p:nvPr/>
        </p:nvSpPr>
        <p:spPr>
          <a:xfrm>
            <a:off x="7808884" y="3472203"/>
            <a:ext cx="372427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quick, brown fox jumps over a lazy dog. DJs flock by when MTV ax quiz prog. Junk MTV quiz graced by fox whelps. quiz graced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36D97-B3B4-408B-88C2-657D1745FF2A}"/>
              </a:ext>
            </a:extLst>
          </p:cNvPr>
          <p:cNvSpPr/>
          <p:nvPr/>
        </p:nvSpPr>
        <p:spPr>
          <a:xfrm>
            <a:off x="7893100" y="4968064"/>
            <a:ext cx="2865084" cy="299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985BCE-6BAC-4DAB-AA52-952BE3562F7C}"/>
              </a:ext>
            </a:extLst>
          </p:cNvPr>
          <p:cNvSpPr/>
          <p:nvPr/>
        </p:nvSpPr>
        <p:spPr>
          <a:xfrm>
            <a:off x="8002005" y="5041509"/>
            <a:ext cx="2362323" cy="1435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7D296-1ACD-4BB4-A7A4-19C505A4C6EE}"/>
              </a:ext>
            </a:extLst>
          </p:cNvPr>
          <p:cNvSpPr/>
          <p:nvPr/>
        </p:nvSpPr>
        <p:spPr>
          <a:xfrm>
            <a:off x="10839818" y="4902314"/>
            <a:ext cx="984294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25F49-BB4F-4E72-842C-15240B543E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2A1C0-2FF8-4B7A-98A5-D31054B8E7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5FF0A-70F9-4572-8E79-B7C6EF55E629}"/>
              </a:ext>
            </a:extLst>
          </p:cNvPr>
          <p:cNvSpPr txBox="1"/>
          <p:nvPr/>
        </p:nvSpPr>
        <p:spPr>
          <a:xfrm>
            <a:off x="7808884" y="2851936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88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2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30111-E0C6-4D71-AAA4-6E0429288669}"/>
              </a:ext>
            </a:extLst>
          </p:cNvPr>
          <p:cNvSpPr/>
          <p:nvPr/>
        </p:nvSpPr>
        <p:spPr>
          <a:xfrm>
            <a:off x="511220" y="2080522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description for this EDA finding that you are just DYING to tell everyone about.  Do it here for fun!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17468-756D-4A72-8B69-328DB6945D6B}"/>
              </a:ext>
            </a:extLst>
          </p:cNvPr>
          <p:cNvSpPr/>
          <p:nvPr/>
        </p:nvSpPr>
        <p:spPr>
          <a:xfrm>
            <a:off x="1153418" y="1733882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1C718-C9AB-482C-BA18-67A208B592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625" y="2891426"/>
            <a:ext cx="2935213" cy="2506043"/>
          </a:xfrm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B27A7-8FD5-443D-B0E0-C306B6065874}"/>
              </a:ext>
            </a:extLst>
          </p:cNvPr>
          <p:cNvSpPr/>
          <p:nvPr/>
        </p:nvSpPr>
        <p:spPr>
          <a:xfrm>
            <a:off x="4117244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E766B-5E62-47DC-86A8-1F05AEED3FEE}"/>
              </a:ext>
            </a:extLst>
          </p:cNvPr>
          <p:cNvSpPr/>
          <p:nvPr/>
        </p:nvSpPr>
        <p:spPr>
          <a:xfrm>
            <a:off x="4759442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#2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EF2510E-C072-4394-9521-3602A7F8703C}"/>
              </a:ext>
            </a:extLst>
          </p:cNvPr>
          <p:cNvSpPr txBox="1">
            <a:spLocks/>
          </p:cNvSpPr>
          <p:nvPr/>
        </p:nvSpPr>
        <p:spPr>
          <a:xfrm>
            <a:off x="841736" y="2891426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5C4C1-2A03-439D-8DB9-E6E895EF096F}"/>
              </a:ext>
            </a:extLst>
          </p:cNvPr>
          <p:cNvSpPr/>
          <p:nvPr/>
        </p:nvSpPr>
        <p:spPr>
          <a:xfrm>
            <a:off x="7788015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E8AA-6F3C-4D70-AF7A-8825D8690A09}"/>
              </a:ext>
            </a:extLst>
          </p:cNvPr>
          <p:cNvSpPr/>
          <p:nvPr/>
        </p:nvSpPr>
        <p:spPr>
          <a:xfrm>
            <a:off x="8430213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#3</a:t>
            </a:r>
          </a:p>
        </p:txBody>
      </p:sp>
    </p:spTree>
    <p:extLst>
      <p:ext uri="{BB962C8B-B14F-4D97-AF65-F5344CB8AC3E}">
        <p14:creationId xmlns:p14="http://schemas.microsoft.com/office/powerpoint/2010/main" val="34930019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will you go with this?  Is there something big to share?  Maybe a larger image can go below here…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862674" y="5567335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Woah, we changed the location of the header to below the image!  That’s crazy talk… put a smaller image above!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8082323" y="5073138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#5</a:t>
            </a:r>
          </a:p>
        </p:txBody>
      </p:sp>
    </p:spTree>
    <p:extLst>
      <p:ext uri="{BB962C8B-B14F-4D97-AF65-F5344CB8AC3E}">
        <p14:creationId xmlns:p14="http://schemas.microsoft.com/office/powerpoint/2010/main" val="19149443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think you get the idea at this point.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383470" y="2168896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know what to do….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7603119" y="1674699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#7</a:t>
            </a:r>
          </a:p>
        </p:txBody>
      </p:sp>
    </p:spTree>
    <p:extLst>
      <p:ext uri="{BB962C8B-B14F-4D97-AF65-F5344CB8AC3E}">
        <p14:creationId xmlns:p14="http://schemas.microsoft.com/office/powerpoint/2010/main" val="10061041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650120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 Power BI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Interactive EDA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652088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Flights Delayed and Ontime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649432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Included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(2015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744350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663946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other comment worth making about the Power BI dashboard?  Do it here.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1" y="675191"/>
            <a:ext cx="6767720" cy="379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58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0">
            <a:extLst>
              <a:ext uri="{FF2B5EF4-FFF2-40B4-BE49-F238E27FC236}">
                <a16:creationId xmlns:a16="http://schemas.microsoft.com/office/drawing/2014/main" id="{2ED200AA-255F-4CDD-9BD9-5974A72369EB}"/>
              </a:ext>
            </a:extLst>
          </p:cNvPr>
          <p:cNvSpPr/>
          <p:nvPr/>
        </p:nvSpPr>
        <p:spPr>
          <a:xfrm rot="5400000" flipH="1">
            <a:off x="9169173" y="3826460"/>
            <a:ext cx="940854" cy="2928820"/>
          </a:xfrm>
          <a:custGeom>
            <a:avLst/>
            <a:gdLst>
              <a:gd name="connsiteX0" fmla="*/ 0 w 4422118"/>
              <a:gd name="connsiteY0" fmla="*/ 0 h 6087513"/>
              <a:gd name="connsiteX1" fmla="*/ 4422118 w 4422118"/>
              <a:gd name="connsiteY1" fmla="*/ 1369389 h 6087513"/>
              <a:gd name="connsiteX2" fmla="*/ 4422118 w 4422118"/>
              <a:gd name="connsiteY2" fmla="*/ 6087513 h 6087513"/>
              <a:gd name="connsiteX3" fmla="*/ 0 w 4422118"/>
              <a:gd name="connsiteY3" fmla="*/ 6087513 h 60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118" h="6087513">
                <a:moveTo>
                  <a:pt x="0" y="0"/>
                </a:moveTo>
                <a:lnTo>
                  <a:pt x="4422118" y="1369389"/>
                </a:lnTo>
                <a:lnTo>
                  <a:pt x="4422118" y="6087513"/>
                </a:lnTo>
                <a:lnTo>
                  <a:pt x="0" y="6087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Полилиния 41">
            <a:extLst>
              <a:ext uri="{FF2B5EF4-FFF2-40B4-BE49-F238E27FC236}">
                <a16:creationId xmlns:a16="http://schemas.microsoft.com/office/drawing/2014/main" id="{67878C90-9A64-4191-A40F-F706AE5F9AE3}"/>
              </a:ext>
            </a:extLst>
          </p:cNvPr>
          <p:cNvSpPr/>
          <p:nvPr/>
        </p:nvSpPr>
        <p:spPr>
          <a:xfrm rot="5400000" flipH="1">
            <a:off x="8564213" y="3025019"/>
            <a:ext cx="945363" cy="2450246"/>
          </a:xfrm>
          <a:custGeom>
            <a:avLst/>
            <a:gdLst>
              <a:gd name="connsiteX0" fmla="*/ 0 w 4443308"/>
              <a:gd name="connsiteY0" fmla="*/ 0 h 4576041"/>
              <a:gd name="connsiteX1" fmla="*/ 4443308 w 4443308"/>
              <a:gd name="connsiteY1" fmla="*/ 1375950 h 4576041"/>
              <a:gd name="connsiteX2" fmla="*/ 4443308 w 4443308"/>
              <a:gd name="connsiteY2" fmla="*/ 4576041 h 4576041"/>
              <a:gd name="connsiteX3" fmla="*/ 0 w 4443308"/>
              <a:gd name="connsiteY3" fmla="*/ 4576041 h 4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4576041">
                <a:moveTo>
                  <a:pt x="0" y="0"/>
                </a:moveTo>
                <a:lnTo>
                  <a:pt x="4443308" y="1375950"/>
                </a:lnTo>
                <a:lnTo>
                  <a:pt x="4443308" y="4576041"/>
                </a:lnTo>
                <a:lnTo>
                  <a:pt x="0" y="457604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7" name="Полилиния 42">
            <a:extLst>
              <a:ext uri="{FF2B5EF4-FFF2-40B4-BE49-F238E27FC236}">
                <a16:creationId xmlns:a16="http://schemas.microsoft.com/office/drawing/2014/main" id="{0241821B-A36D-49DB-A7AD-57C37ED25240}"/>
              </a:ext>
            </a:extLst>
          </p:cNvPr>
          <p:cNvSpPr/>
          <p:nvPr/>
        </p:nvSpPr>
        <p:spPr>
          <a:xfrm rot="5400000" flipH="1">
            <a:off x="8927633" y="1982036"/>
            <a:ext cx="945363" cy="2450247"/>
          </a:xfrm>
          <a:custGeom>
            <a:avLst/>
            <a:gdLst>
              <a:gd name="connsiteX0" fmla="*/ 0 w 4443308"/>
              <a:gd name="connsiteY0" fmla="*/ 0 h 3058009"/>
              <a:gd name="connsiteX1" fmla="*/ 4443308 w 4443308"/>
              <a:gd name="connsiteY1" fmla="*/ 1375951 h 3058009"/>
              <a:gd name="connsiteX2" fmla="*/ 4443308 w 4443308"/>
              <a:gd name="connsiteY2" fmla="*/ 3058009 h 3058009"/>
              <a:gd name="connsiteX3" fmla="*/ 0 w 4443308"/>
              <a:gd name="connsiteY3" fmla="*/ 3058009 h 30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3058009">
                <a:moveTo>
                  <a:pt x="0" y="0"/>
                </a:moveTo>
                <a:lnTo>
                  <a:pt x="4443308" y="1375951"/>
                </a:lnTo>
                <a:lnTo>
                  <a:pt x="4443308" y="3058009"/>
                </a:lnTo>
                <a:lnTo>
                  <a:pt x="0" y="30580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E89E9-9148-4717-8306-C1D7E076A7FC}"/>
              </a:ext>
            </a:extLst>
          </p:cNvPr>
          <p:cNvCxnSpPr>
            <a:cxnSpLocks/>
          </p:cNvCxnSpPr>
          <p:nvPr/>
        </p:nvCxnSpPr>
        <p:spPr>
          <a:xfrm flipH="1">
            <a:off x="5751528" y="3231325"/>
            <a:ext cx="257283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038529-167F-4ACE-AF56-D0D98E570536}"/>
              </a:ext>
            </a:extLst>
          </p:cNvPr>
          <p:cNvCxnSpPr>
            <a:cxnSpLocks/>
          </p:cNvCxnSpPr>
          <p:nvPr/>
        </p:nvCxnSpPr>
        <p:spPr>
          <a:xfrm flipH="1">
            <a:off x="5718797" y="4300328"/>
            <a:ext cx="260556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555DB-80CF-489A-9980-5AA3D3D81FB2}"/>
              </a:ext>
            </a:extLst>
          </p:cNvPr>
          <p:cNvCxnSpPr>
            <a:cxnSpLocks/>
          </p:cNvCxnSpPr>
          <p:nvPr/>
        </p:nvCxnSpPr>
        <p:spPr>
          <a:xfrm flipH="1">
            <a:off x="5742536" y="5369332"/>
            <a:ext cx="29089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1D5CE4-0A2B-4945-868C-5CCFD9FFF24D}"/>
              </a:ext>
            </a:extLst>
          </p:cNvPr>
          <p:cNvSpPr/>
          <p:nvPr/>
        </p:nvSpPr>
        <p:spPr>
          <a:xfrm>
            <a:off x="6053440" y="27066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04153-9AF3-443A-8B2E-1FE77A6A3E44}"/>
              </a:ext>
            </a:extLst>
          </p:cNvPr>
          <p:cNvSpPr/>
          <p:nvPr/>
        </p:nvSpPr>
        <p:spPr>
          <a:xfrm>
            <a:off x="6053440" y="3789639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1EE2-F18D-48A6-AA7E-58CA36802F5D}"/>
              </a:ext>
            </a:extLst>
          </p:cNvPr>
          <p:cNvSpPr/>
          <p:nvPr/>
        </p:nvSpPr>
        <p:spPr>
          <a:xfrm>
            <a:off x="6053440" y="4812877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F990FB5C-FE26-497A-9C2A-63BB872C270E}"/>
              </a:ext>
            </a:extLst>
          </p:cNvPr>
          <p:cNvSpPr/>
          <p:nvPr/>
        </p:nvSpPr>
        <p:spPr>
          <a:xfrm>
            <a:off x="1815668" y="259848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6D897D5B-1716-463F-9717-1DD00D224C06}"/>
              </a:ext>
            </a:extLst>
          </p:cNvPr>
          <p:cNvSpPr/>
          <p:nvPr/>
        </p:nvSpPr>
        <p:spPr>
          <a:xfrm>
            <a:off x="1815668" y="3755665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F521FDDB-59ED-47E9-B4CA-45F0562A49FE}"/>
              </a:ext>
            </a:extLst>
          </p:cNvPr>
          <p:cNvSpPr/>
          <p:nvPr/>
        </p:nvSpPr>
        <p:spPr>
          <a:xfrm>
            <a:off x="1815668" y="477485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0C011-219A-4443-8684-ACFE19DDDCFA}"/>
              </a:ext>
            </a:extLst>
          </p:cNvPr>
          <p:cNvSpPr txBox="1"/>
          <p:nvPr/>
        </p:nvSpPr>
        <p:spPr>
          <a:xfrm>
            <a:off x="8431119" y="299068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9B2CE-9E5D-49FF-9222-62A5C3BFF8E0}"/>
              </a:ext>
            </a:extLst>
          </p:cNvPr>
          <p:cNvSpPr txBox="1"/>
          <p:nvPr/>
        </p:nvSpPr>
        <p:spPr>
          <a:xfrm>
            <a:off x="8431119" y="408175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ROC AUC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E4F0E7-3517-4502-8976-2D0111C4F21E}"/>
              </a:ext>
            </a:extLst>
          </p:cNvPr>
          <p:cNvSpPr txBox="1"/>
          <p:nvPr/>
        </p:nvSpPr>
        <p:spPr>
          <a:xfrm>
            <a:off x="8651523" y="513409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F1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9FA64-73E1-4448-9275-FD237D59308C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F9DF80-D3D9-43B2-AF8C-8DA54D438DE2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BF3FBE1C-477C-4427-92CB-D94CD89DB2A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65D7E-AE0F-4094-BA9B-887072F1654E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 evaluated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DFB8B-B2CA-489C-B55B-CE747C8474C5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0760BF-387D-4E06-834E-9F291BE19D70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1C4D9-3DE2-439B-AB1E-504D78EE2C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8710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 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182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054FE5F-7B9F-41F8-9704-58974559402D}"/>
              </a:ext>
            </a:extLst>
          </p:cNvPr>
          <p:cNvSpPr/>
          <p:nvPr/>
        </p:nvSpPr>
        <p:spPr>
          <a:xfrm>
            <a:off x="7858096" y="2542272"/>
            <a:ext cx="2577000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2EEDE7-D3A8-4798-8999-DD00D67709E7}"/>
              </a:ext>
            </a:extLst>
          </p:cNvPr>
          <p:cNvSpPr/>
          <p:nvPr/>
        </p:nvSpPr>
        <p:spPr>
          <a:xfrm>
            <a:off x="1571596" y="2551249"/>
            <a:ext cx="25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304D3B-DB15-4A17-832C-9ED3FCC31454}"/>
              </a:ext>
            </a:extLst>
          </p:cNvPr>
          <p:cNvSpPr/>
          <p:nvPr/>
        </p:nvSpPr>
        <p:spPr>
          <a:xfrm>
            <a:off x="4714845" y="2540076"/>
            <a:ext cx="257700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764DE1-BF3C-48D8-98AB-6AFCA597EA46}"/>
              </a:ext>
            </a:extLst>
          </p:cNvPr>
          <p:cNvSpPr/>
          <p:nvPr/>
        </p:nvSpPr>
        <p:spPr>
          <a:xfrm>
            <a:off x="15715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28B418-0B9E-4310-97C9-14379BAD050A}"/>
              </a:ext>
            </a:extLst>
          </p:cNvPr>
          <p:cNvSpPr/>
          <p:nvPr/>
        </p:nvSpPr>
        <p:spPr>
          <a:xfrm>
            <a:off x="78580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446DE1-6210-464B-B9DF-8F756FD1BBF3}"/>
              </a:ext>
            </a:extLst>
          </p:cNvPr>
          <p:cNvSpPr/>
          <p:nvPr/>
        </p:nvSpPr>
        <p:spPr>
          <a:xfrm>
            <a:off x="471484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8509B4-3B16-4C4C-9831-C0AA7084AA89}"/>
              </a:ext>
            </a:extLst>
          </p:cNvPr>
          <p:cNvSpPr txBox="1"/>
          <p:nvPr/>
        </p:nvSpPr>
        <p:spPr>
          <a:xfrm>
            <a:off x="1571596" y="2657690"/>
            <a:ext cx="257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Logistic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19ED9A-3EEB-4E8A-89A4-37FA2068A435}"/>
              </a:ext>
            </a:extLst>
          </p:cNvPr>
          <p:cNvSpPr txBox="1"/>
          <p:nvPr/>
        </p:nvSpPr>
        <p:spPr>
          <a:xfrm>
            <a:off x="4714842" y="2652369"/>
            <a:ext cx="25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Random Forest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0298DC-E9A5-4F97-BE09-94FE142EA7B8}"/>
              </a:ext>
            </a:extLst>
          </p:cNvPr>
          <p:cNvSpPr txBox="1"/>
          <p:nvPr/>
        </p:nvSpPr>
        <p:spPr>
          <a:xfrm>
            <a:off x="7858088" y="2642733"/>
            <a:ext cx="257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XGBoost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D0A958-5373-4BD5-993C-E8F2179427F7}"/>
              </a:ext>
            </a:extLst>
          </p:cNvPr>
          <p:cNvSpPr txBox="1"/>
          <p:nvPr/>
        </p:nvSpPr>
        <p:spPr>
          <a:xfrm>
            <a:off x="1571596" y="3392756"/>
            <a:ext cx="257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0.63 AUC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35CF81-A352-4560-85F3-17D3E9FC759D}"/>
              </a:ext>
            </a:extLst>
          </p:cNvPr>
          <p:cNvSpPr txBox="1"/>
          <p:nvPr/>
        </p:nvSpPr>
        <p:spPr>
          <a:xfrm>
            <a:off x="4714842" y="3392756"/>
            <a:ext cx="25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0.70 AUC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D468AB-9D93-4E8E-9D64-403D9FB46E1C}"/>
              </a:ext>
            </a:extLst>
          </p:cNvPr>
          <p:cNvSpPr txBox="1"/>
          <p:nvPr/>
        </p:nvSpPr>
        <p:spPr>
          <a:xfrm>
            <a:off x="7858089" y="3392755"/>
            <a:ext cx="257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0.73 AUC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CEEEF-6178-4E97-A05F-C0A279BFE902}"/>
              </a:ext>
            </a:extLst>
          </p:cNvPr>
          <p:cNvSpPr txBox="1"/>
          <p:nvPr/>
        </p:nvSpPr>
        <p:spPr>
          <a:xfrm>
            <a:off x="2225819" y="4079211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029B8B-1F2D-4877-AE72-36040BF8DD45}"/>
              </a:ext>
            </a:extLst>
          </p:cNvPr>
          <p:cNvSpPr txBox="1"/>
          <p:nvPr/>
        </p:nvSpPr>
        <p:spPr>
          <a:xfrm>
            <a:off x="2225819" y="4411547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39FF3-EB19-4082-AE2B-10C10F7DF692}"/>
              </a:ext>
            </a:extLst>
          </p:cNvPr>
          <p:cNvSpPr txBox="1"/>
          <p:nvPr/>
        </p:nvSpPr>
        <p:spPr>
          <a:xfrm>
            <a:off x="5330192" y="408453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15F08-6267-4555-AD4C-0EDE3C98E628}"/>
              </a:ext>
            </a:extLst>
          </p:cNvPr>
          <p:cNvSpPr txBox="1"/>
          <p:nvPr/>
        </p:nvSpPr>
        <p:spPr>
          <a:xfrm>
            <a:off x="5330192" y="441686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302CBA-3375-4D80-BB89-7228C06548AF}"/>
              </a:ext>
            </a:extLst>
          </p:cNvPr>
          <p:cNvSpPr txBox="1"/>
          <p:nvPr/>
        </p:nvSpPr>
        <p:spPr>
          <a:xfrm>
            <a:off x="5330192" y="475010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FA0146-E760-427A-B250-D0B71BDF3494}"/>
              </a:ext>
            </a:extLst>
          </p:cNvPr>
          <p:cNvSpPr txBox="1"/>
          <p:nvPr/>
        </p:nvSpPr>
        <p:spPr>
          <a:xfrm>
            <a:off x="5330192" y="508243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Yet another point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6F3491-7D9A-4E38-A76A-DC69A766F91B}"/>
              </a:ext>
            </a:extLst>
          </p:cNvPr>
          <p:cNvSpPr txBox="1"/>
          <p:nvPr/>
        </p:nvSpPr>
        <p:spPr>
          <a:xfrm>
            <a:off x="8491410" y="401631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Points, everywhere!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54D3DD-B79E-4062-976D-5CBC55E6EBF8}"/>
              </a:ext>
            </a:extLst>
          </p:cNvPr>
          <p:cNvSpPr txBox="1"/>
          <p:nvPr/>
        </p:nvSpPr>
        <p:spPr>
          <a:xfrm>
            <a:off x="8491410" y="434864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the real life?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776E47-BABF-4751-B372-C5840F83191F}"/>
              </a:ext>
            </a:extLst>
          </p:cNvPr>
          <p:cNvSpPr txBox="1"/>
          <p:nvPr/>
        </p:nvSpPr>
        <p:spPr>
          <a:xfrm>
            <a:off x="8491410" y="468188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just fantasy?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34791A-E6AB-4C95-B79A-9B3EB6ABA5E2}"/>
              </a:ext>
            </a:extLst>
          </p:cNvPr>
          <p:cNvSpPr txBox="1"/>
          <p:nvPr/>
        </p:nvSpPr>
        <p:spPr>
          <a:xfrm>
            <a:off x="8491410" y="501421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Boosting is fun!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1D5502-EFBF-437C-8243-C3C6065262EE}"/>
              </a:ext>
            </a:extLst>
          </p:cNvPr>
          <p:cNvSpPr txBox="1"/>
          <p:nvPr/>
        </p:nvSpPr>
        <p:spPr>
          <a:xfrm>
            <a:off x="8491410" y="5341235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Whatever you want…</a:t>
            </a:r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DDFB8921-FFC8-4548-9B6E-8AB87247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C956310F-60D5-465D-BEE1-55C4F952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49986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98F93825-BCF6-4ACD-B09D-1A12356EE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53E67345-815E-4FD7-B3E8-71B4F8F4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516793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1DF955F5-1CE0-48CF-8F26-9C59954D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83841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8" name="Freeform 27">
            <a:extLst>
              <a:ext uri="{FF2B5EF4-FFF2-40B4-BE49-F238E27FC236}">
                <a16:creationId xmlns:a16="http://schemas.microsoft.com/office/drawing/2014/main" id="{15E0BC74-56A0-4809-9CEF-0FF5E669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5160041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9" name="Freeform 27">
            <a:extLst>
              <a:ext uri="{FF2B5EF4-FFF2-40B4-BE49-F238E27FC236}">
                <a16:creationId xmlns:a16="http://schemas.microsoft.com/office/drawing/2014/main" id="{480E0B85-7D2C-401C-BB68-E8648306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08003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4" name="Freeform 27">
            <a:extLst>
              <a:ext uri="{FF2B5EF4-FFF2-40B4-BE49-F238E27FC236}">
                <a16:creationId xmlns:a16="http://schemas.microsoft.com/office/drawing/2014/main" id="{FFB4FC6D-E866-44A5-B72B-21DCAEB66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429304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5" name="Freeform 27">
            <a:extLst>
              <a:ext uri="{FF2B5EF4-FFF2-40B4-BE49-F238E27FC236}">
                <a16:creationId xmlns:a16="http://schemas.microsoft.com/office/drawing/2014/main" id="{F5BA6A64-2464-4F75-BD42-7ADD3A10D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750928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6" name="Freeform 27">
            <a:extLst>
              <a:ext uri="{FF2B5EF4-FFF2-40B4-BE49-F238E27FC236}">
                <a16:creationId xmlns:a16="http://schemas.microsoft.com/office/drawing/2014/main" id="{72EBF0A9-5708-42C8-BFF2-A7ED4C82A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07255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7" name="Freeform 27">
            <a:extLst>
              <a:ext uri="{FF2B5EF4-FFF2-40B4-BE49-F238E27FC236}">
                <a16:creationId xmlns:a16="http://schemas.microsoft.com/office/drawing/2014/main" id="{F99E0670-0845-4B24-A98D-141D9B70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411860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2D089-2F49-4CCD-B7C5-F6F1448CDCC2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8ADFED-6499-49A8-8B67-C71F162370A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3F8C94-FD42-408B-A183-ED86DDE6D93B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1955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AD9B4-B103-4874-A85F-453EF868D2FA}"/>
              </a:ext>
            </a:extLst>
          </p:cNvPr>
          <p:cNvSpPr txBox="1"/>
          <p:nvPr/>
        </p:nvSpPr>
        <p:spPr>
          <a:xfrm rot="5400000">
            <a:off x="3856102" y="4512522"/>
            <a:ext cx="360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Highlights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6C04ED-C56F-4C73-8B79-DF0A2409091A}"/>
              </a:ext>
            </a:extLst>
          </p:cNvPr>
          <p:cNvGrpSpPr/>
          <p:nvPr/>
        </p:nvGrpSpPr>
        <p:grpSpPr>
          <a:xfrm>
            <a:off x="5614852" y="0"/>
            <a:ext cx="45719" cy="2884894"/>
            <a:chOff x="1462677" y="-25580"/>
            <a:chExt cx="45719" cy="2884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6BAC28-9C10-4077-9A7C-AF5F537DAFC5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D2664-E12A-418B-9971-6196A95C68D5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7028B8-EB2C-4CA3-A8E9-79A3AA8EAD6A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8B5D0-D993-46DD-B74D-982129754BB7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F65FEE6-DD99-4D50-9BBC-82F15534AF4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05257-C9C9-490B-8E9A-F84436152310}"/>
              </a:ext>
            </a:extLst>
          </p:cNvPr>
          <p:cNvSpPr txBox="1"/>
          <p:nvPr/>
        </p:nvSpPr>
        <p:spPr>
          <a:xfrm>
            <a:off x="7325677" y="1208359"/>
            <a:ext cx="4491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Gradient Boosted Decision Trees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7F140-5140-4BF9-8326-146649053590}"/>
              </a:ext>
            </a:extLst>
          </p:cNvPr>
          <p:cNvGrpSpPr/>
          <p:nvPr/>
        </p:nvGrpSpPr>
        <p:grpSpPr>
          <a:xfrm>
            <a:off x="7461962" y="2888561"/>
            <a:ext cx="380886" cy="410246"/>
            <a:chOff x="984769" y="2502485"/>
            <a:chExt cx="591703" cy="637313"/>
          </a:xfrm>
        </p:grpSpPr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19A8CD32-3146-429C-8090-9E338856F5FF}"/>
                </a:ext>
              </a:extLst>
            </p:cNvPr>
            <p:cNvSpPr/>
            <p:nvPr/>
          </p:nvSpPr>
          <p:spPr>
            <a:xfrm>
              <a:off x="1113390" y="2502485"/>
              <a:ext cx="463082" cy="511320"/>
            </a:xfrm>
            <a:prstGeom prst="frame">
              <a:avLst>
                <a:gd name="adj1" fmla="val 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D8F90D-1B48-47AE-9034-E4D56AE1EF78}"/>
                </a:ext>
              </a:extLst>
            </p:cNvPr>
            <p:cNvSpPr/>
            <p:nvPr/>
          </p:nvSpPr>
          <p:spPr>
            <a:xfrm>
              <a:off x="984769" y="2628478"/>
              <a:ext cx="451238" cy="511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A72EE-FBE0-49B0-95B5-CF6A984D7471}"/>
              </a:ext>
            </a:extLst>
          </p:cNvPr>
          <p:cNvSpPr/>
          <p:nvPr/>
        </p:nvSpPr>
        <p:spPr>
          <a:xfrm>
            <a:off x="7395826" y="3550365"/>
            <a:ext cx="391080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There is probably a few things worth mentioning about working with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XGBoost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 in Databricks / Spark here.  So do it, what are you waiting for?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9DC7C-A3C9-4582-902C-BFAD41EBBC5D}"/>
              </a:ext>
            </a:extLst>
          </p:cNvPr>
          <p:cNvSpPr/>
          <p:nvPr/>
        </p:nvSpPr>
        <p:spPr>
          <a:xfrm>
            <a:off x="7395274" y="4669130"/>
            <a:ext cx="388709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And when you run out of gas in the first paragraph, double-down here and start a second paragraph.  No on will be the wiser!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E74E1-9376-438C-BED5-CECA199C482C}"/>
              </a:ext>
            </a:extLst>
          </p:cNvPr>
          <p:cNvSpPr txBox="1"/>
          <p:nvPr/>
        </p:nvSpPr>
        <p:spPr>
          <a:xfrm>
            <a:off x="7999014" y="2940705"/>
            <a:ext cx="225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Performer </a:t>
            </a:r>
            <a:r>
              <a:rPr lang="en-US" sz="12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endParaRPr lang="id-ID" sz="12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0235D-3BB7-487F-9CFB-8A6337DE9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2" name="Group 1261">
            <a:extLst>
              <a:ext uri="{FF2B5EF4-FFF2-40B4-BE49-F238E27FC236}">
                <a16:creationId xmlns:a16="http://schemas.microsoft.com/office/drawing/2014/main" id="{2A8C07DE-8B69-4CE4-BE0D-F09EC696765B}"/>
              </a:ext>
            </a:extLst>
          </p:cNvPr>
          <p:cNvGrpSpPr/>
          <p:nvPr/>
        </p:nvGrpSpPr>
        <p:grpSpPr>
          <a:xfrm>
            <a:off x="10781475" y="5529100"/>
            <a:ext cx="1198378" cy="1146468"/>
            <a:chOff x="-1" y="0"/>
            <a:chExt cx="3011625" cy="3013937"/>
          </a:xfrm>
          <a:solidFill>
            <a:schemeClr val="accent6">
              <a:lumMod val="75000"/>
              <a:lumOff val="25000"/>
            </a:schemeClr>
          </a:solidFill>
        </p:grpSpPr>
        <p:sp>
          <p:nvSpPr>
            <p:cNvPr id="23" name="Shape 1197">
              <a:extLst>
                <a:ext uri="{FF2B5EF4-FFF2-40B4-BE49-F238E27FC236}">
                  <a16:creationId xmlns:a16="http://schemas.microsoft.com/office/drawing/2014/main" id="{68401E84-33D6-403C-81D8-1B3A045D76B1}"/>
                </a:ext>
              </a:extLst>
            </p:cNvPr>
            <p:cNvSpPr/>
            <p:nvPr/>
          </p:nvSpPr>
          <p:spPr>
            <a:xfrm>
              <a:off x="927829" y="219285"/>
              <a:ext cx="226852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3" y="17645"/>
                  </a:moveTo>
                  <a:cubicBezTo>
                    <a:pt x="4249" y="14488"/>
                    <a:pt x="1266" y="8696"/>
                    <a:pt x="0" y="2059"/>
                  </a:cubicBezTo>
                  <a:cubicBezTo>
                    <a:pt x="4037" y="-679"/>
                    <a:pt x="8764" y="-795"/>
                    <a:pt x="13058" y="2365"/>
                  </a:cubicBezTo>
                  <a:cubicBezTo>
                    <a:pt x="17353" y="5524"/>
                    <a:pt x="20334" y="11314"/>
                    <a:pt x="21600" y="17949"/>
                  </a:cubicBezTo>
                  <a:cubicBezTo>
                    <a:pt x="17565" y="20686"/>
                    <a:pt x="12836" y="20805"/>
                    <a:pt x="8543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Shape 1198">
              <a:extLst>
                <a:ext uri="{FF2B5EF4-FFF2-40B4-BE49-F238E27FC236}">
                  <a16:creationId xmlns:a16="http://schemas.microsoft.com/office/drawing/2014/main" id="{A5D98E97-7AB1-47E1-8532-C20766207C80}"/>
                </a:ext>
              </a:extLst>
            </p:cNvPr>
            <p:cNvSpPr/>
            <p:nvPr/>
          </p:nvSpPr>
          <p:spPr>
            <a:xfrm>
              <a:off x="927829" y="0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6" y="13059"/>
                  </a:moveTo>
                  <a:cubicBezTo>
                    <a:pt x="14485" y="17352"/>
                    <a:pt x="8696" y="20336"/>
                    <a:pt x="2060" y="21600"/>
                  </a:cubicBezTo>
                  <a:cubicBezTo>
                    <a:pt x="-678" y="17564"/>
                    <a:pt x="-794" y="12837"/>
                    <a:pt x="2363" y="8541"/>
                  </a:cubicBezTo>
                  <a:cubicBezTo>
                    <a:pt x="5523" y="4248"/>
                    <a:pt x="11315" y="1264"/>
                    <a:pt x="17950" y="0"/>
                  </a:cubicBezTo>
                  <a:cubicBezTo>
                    <a:pt x="20686" y="4035"/>
                    <a:pt x="20806" y="8765"/>
                    <a:pt x="17646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Shape 1199">
              <a:extLst>
                <a:ext uri="{FF2B5EF4-FFF2-40B4-BE49-F238E27FC236}">
                  <a16:creationId xmlns:a16="http://schemas.microsoft.com/office/drawing/2014/main" id="{E532508F-5263-46CC-A81D-B2D1F89E2DC2}"/>
                </a:ext>
              </a:extLst>
            </p:cNvPr>
            <p:cNvSpPr/>
            <p:nvPr/>
          </p:nvSpPr>
          <p:spPr>
            <a:xfrm>
              <a:off x="742263" y="303625"/>
              <a:ext cx="241761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18380"/>
                  </a:moveTo>
                  <a:cubicBezTo>
                    <a:pt x="5209" y="16308"/>
                    <a:pt x="1855" y="11072"/>
                    <a:pt x="0" y="4438"/>
                  </a:cubicBezTo>
                  <a:cubicBezTo>
                    <a:pt x="3447" y="364"/>
                    <a:pt x="7805" y="-1148"/>
                    <a:pt x="12098" y="926"/>
                  </a:cubicBezTo>
                  <a:cubicBezTo>
                    <a:pt x="16392" y="2999"/>
                    <a:pt x="19746" y="8235"/>
                    <a:pt x="21600" y="14869"/>
                  </a:cubicBezTo>
                  <a:cubicBezTo>
                    <a:pt x="18154" y="18943"/>
                    <a:pt x="13797" y="20452"/>
                    <a:pt x="9503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Shape 1200">
              <a:extLst>
                <a:ext uri="{FF2B5EF4-FFF2-40B4-BE49-F238E27FC236}">
                  <a16:creationId xmlns:a16="http://schemas.microsoft.com/office/drawing/2014/main" id="{2E6F12F2-B61E-4035-B0B0-F94972EAC01B}"/>
                </a:ext>
              </a:extLst>
            </p:cNvPr>
            <p:cNvSpPr/>
            <p:nvPr/>
          </p:nvSpPr>
          <p:spPr>
            <a:xfrm>
              <a:off x="708524" y="101208"/>
              <a:ext cx="119907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12097"/>
                  </a:moveTo>
                  <a:cubicBezTo>
                    <a:pt x="16304" y="16391"/>
                    <a:pt x="11070" y="19745"/>
                    <a:pt x="4438" y="21600"/>
                  </a:cubicBezTo>
                  <a:cubicBezTo>
                    <a:pt x="364" y="18154"/>
                    <a:pt x="-1149" y="13796"/>
                    <a:pt x="926" y="9502"/>
                  </a:cubicBezTo>
                  <a:cubicBezTo>
                    <a:pt x="2998" y="5208"/>
                    <a:pt x="8235" y="1855"/>
                    <a:pt x="14867" y="0"/>
                  </a:cubicBezTo>
                  <a:cubicBezTo>
                    <a:pt x="18941" y="3446"/>
                    <a:pt x="20451" y="7803"/>
                    <a:pt x="18378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Shape 1201">
              <a:extLst>
                <a:ext uri="{FF2B5EF4-FFF2-40B4-BE49-F238E27FC236}">
                  <a16:creationId xmlns:a16="http://schemas.microsoft.com/office/drawing/2014/main" id="{03A2357D-A8C4-4233-BFE7-38C7FD0E5002}"/>
                </a:ext>
              </a:extLst>
            </p:cNvPr>
            <p:cNvSpPr/>
            <p:nvPr/>
          </p:nvSpPr>
          <p:spPr>
            <a:xfrm>
              <a:off x="556697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0376" y="20164"/>
                  </a:moveTo>
                  <a:cubicBezTo>
                    <a:pt x="6082" y="19387"/>
                    <a:pt x="2389" y="14813"/>
                    <a:pt x="0" y="8185"/>
                  </a:cubicBezTo>
                  <a:cubicBezTo>
                    <a:pt x="2909" y="2517"/>
                    <a:pt x="6928" y="-659"/>
                    <a:pt x="11224" y="115"/>
                  </a:cubicBezTo>
                  <a:cubicBezTo>
                    <a:pt x="15517" y="895"/>
                    <a:pt x="19209" y="5466"/>
                    <a:pt x="21600" y="12097"/>
                  </a:cubicBezTo>
                  <a:cubicBezTo>
                    <a:pt x="18691" y="17765"/>
                    <a:pt x="14670" y="20941"/>
                    <a:pt x="10376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8" name="Shape 1202">
              <a:extLst>
                <a:ext uri="{FF2B5EF4-FFF2-40B4-BE49-F238E27FC236}">
                  <a16:creationId xmlns:a16="http://schemas.microsoft.com/office/drawing/2014/main" id="{D03D6139-41C5-4B17-801A-D712B3FBF42D}"/>
                </a:ext>
              </a:extLst>
            </p:cNvPr>
            <p:cNvSpPr/>
            <p:nvPr/>
          </p:nvSpPr>
          <p:spPr>
            <a:xfrm>
              <a:off x="522958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1224"/>
                  </a:moveTo>
                  <a:cubicBezTo>
                    <a:pt x="19384" y="15517"/>
                    <a:pt x="14811" y="19210"/>
                    <a:pt x="8185" y="21600"/>
                  </a:cubicBezTo>
                  <a:cubicBezTo>
                    <a:pt x="2517" y="18690"/>
                    <a:pt x="-661" y="14671"/>
                    <a:pt x="116" y="10376"/>
                  </a:cubicBezTo>
                  <a:cubicBezTo>
                    <a:pt x="897" y="6083"/>
                    <a:pt x="5466" y="2391"/>
                    <a:pt x="12095" y="0"/>
                  </a:cubicBezTo>
                  <a:cubicBezTo>
                    <a:pt x="17763" y="2910"/>
                    <a:pt x="20939" y="6930"/>
                    <a:pt x="20161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Shape 1203">
              <a:extLst>
                <a:ext uri="{FF2B5EF4-FFF2-40B4-BE49-F238E27FC236}">
                  <a16:creationId xmlns:a16="http://schemas.microsoft.com/office/drawing/2014/main" id="{1CC15873-732C-4B02-A5C2-D039BFAF058C}"/>
                </a:ext>
              </a:extLst>
            </p:cNvPr>
            <p:cNvSpPr/>
            <p:nvPr/>
          </p:nvSpPr>
          <p:spPr>
            <a:xfrm>
              <a:off x="421740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20162"/>
                  </a:moveTo>
                  <a:cubicBezTo>
                    <a:pt x="6930" y="20939"/>
                    <a:pt x="2909" y="17764"/>
                    <a:pt x="0" y="12096"/>
                  </a:cubicBezTo>
                  <a:cubicBezTo>
                    <a:pt x="2391" y="5466"/>
                    <a:pt x="6082" y="897"/>
                    <a:pt x="10376" y="116"/>
                  </a:cubicBezTo>
                  <a:cubicBezTo>
                    <a:pt x="14672" y="-661"/>
                    <a:pt x="18691" y="2518"/>
                    <a:pt x="21600" y="8186"/>
                  </a:cubicBezTo>
                  <a:cubicBezTo>
                    <a:pt x="19209" y="14812"/>
                    <a:pt x="15517" y="19384"/>
                    <a:pt x="11224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1204">
              <a:extLst>
                <a:ext uri="{FF2B5EF4-FFF2-40B4-BE49-F238E27FC236}">
                  <a16:creationId xmlns:a16="http://schemas.microsoft.com/office/drawing/2014/main" id="{670ABBEB-38D0-4147-8F9F-058D3314DC9B}"/>
                </a:ext>
              </a:extLst>
            </p:cNvPr>
            <p:cNvSpPr/>
            <p:nvPr/>
          </p:nvSpPr>
          <p:spPr>
            <a:xfrm>
              <a:off x="354261" y="387966"/>
              <a:ext cx="113090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20162" y="10376"/>
                  </a:moveTo>
                  <a:cubicBezTo>
                    <a:pt x="20939" y="14670"/>
                    <a:pt x="17763" y="18691"/>
                    <a:pt x="12095" y="21600"/>
                  </a:cubicBezTo>
                  <a:cubicBezTo>
                    <a:pt x="5464" y="19209"/>
                    <a:pt x="893" y="15518"/>
                    <a:pt x="116" y="11224"/>
                  </a:cubicBezTo>
                  <a:cubicBezTo>
                    <a:pt x="-661" y="6928"/>
                    <a:pt x="2515" y="2909"/>
                    <a:pt x="8183" y="0"/>
                  </a:cubicBezTo>
                  <a:cubicBezTo>
                    <a:pt x="14811" y="2389"/>
                    <a:pt x="19385" y="6083"/>
                    <a:pt x="20162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1205">
              <a:extLst>
                <a:ext uri="{FF2B5EF4-FFF2-40B4-BE49-F238E27FC236}">
                  <a16:creationId xmlns:a16="http://schemas.microsoft.com/office/drawing/2014/main" id="{699A788B-EE99-458E-9E5C-9D6ECF2C4C3F}"/>
                </a:ext>
              </a:extLst>
            </p:cNvPr>
            <p:cNvSpPr/>
            <p:nvPr/>
          </p:nvSpPr>
          <p:spPr>
            <a:xfrm>
              <a:off x="303653" y="742196"/>
              <a:ext cx="241768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12098" y="18379"/>
                  </a:moveTo>
                  <a:cubicBezTo>
                    <a:pt x="7804" y="20452"/>
                    <a:pt x="3446" y="18942"/>
                    <a:pt x="0" y="14868"/>
                  </a:cubicBezTo>
                  <a:cubicBezTo>
                    <a:pt x="1855" y="8236"/>
                    <a:pt x="5208" y="2999"/>
                    <a:pt x="9502" y="926"/>
                  </a:cubicBezTo>
                  <a:cubicBezTo>
                    <a:pt x="13796" y="-1148"/>
                    <a:pt x="18154" y="364"/>
                    <a:pt x="21600" y="4438"/>
                  </a:cubicBezTo>
                  <a:cubicBezTo>
                    <a:pt x="19745" y="11071"/>
                    <a:pt x="16392" y="16307"/>
                    <a:pt x="12098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2" name="Shape 1206">
              <a:extLst>
                <a:ext uri="{FF2B5EF4-FFF2-40B4-BE49-F238E27FC236}">
                  <a16:creationId xmlns:a16="http://schemas.microsoft.com/office/drawing/2014/main" id="{F8169C9C-CE3B-4BBA-85A3-913AE6AE32FF}"/>
                </a:ext>
              </a:extLst>
            </p:cNvPr>
            <p:cNvSpPr/>
            <p:nvPr/>
          </p:nvSpPr>
          <p:spPr>
            <a:xfrm>
              <a:off x="202435" y="590383"/>
              <a:ext cx="119915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3" h="21600" extrusionOk="0">
                  <a:moveTo>
                    <a:pt x="18377" y="9503"/>
                  </a:moveTo>
                  <a:cubicBezTo>
                    <a:pt x="20452" y="13797"/>
                    <a:pt x="18939" y="18155"/>
                    <a:pt x="14866" y="21600"/>
                  </a:cubicBezTo>
                  <a:cubicBezTo>
                    <a:pt x="8235" y="19746"/>
                    <a:pt x="2998" y="16393"/>
                    <a:pt x="927" y="12099"/>
                  </a:cubicBezTo>
                  <a:cubicBezTo>
                    <a:pt x="-1148" y="7804"/>
                    <a:pt x="365" y="3447"/>
                    <a:pt x="4438" y="0"/>
                  </a:cubicBezTo>
                  <a:cubicBezTo>
                    <a:pt x="11069" y="1855"/>
                    <a:pt x="16304" y="5208"/>
                    <a:pt x="18377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Shape 1207">
              <a:extLst>
                <a:ext uri="{FF2B5EF4-FFF2-40B4-BE49-F238E27FC236}">
                  <a16:creationId xmlns:a16="http://schemas.microsoft.com/office/drawing/2014/main" id="{F70469AF-1E51-4677-9805-8F8DC60C15AA}"/>
                </a:ext>
              </a:extLst>
            </p:cNvPr>
            <p:cNvSpPr/>
            <p:nvPr/>
          </p:nvSpPr>
          <p:spPr>
            <a:xfrm>
              <a:off x="219305" y="927745"/>
              <a:ext cx="226834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4"/>
                  </a:moveTo>
                  <a:cubicBezTo>
                    <a:pt x="8765" y="20805"/>
                    <a:pt x="4036" y="20685"/>
                    <a:pt x="0" y="17949"/>
                  </a:cubicBezTo>
                  <a:cubicBezTo>
                    <a:pt x="1264" y="11314"/>
                    <a:pt x="4247" y="5522"/>
                    <a:pt x="8541" y="2364"/>
                  </a:cubicBezTo>
                  <a:cubicBezTo>
                    <a:pt x="12837" y="-795"/>
                    <a:pt x="17564" y="-679"/>
                    <a:pt x="21600" y="2059"/>
                  </a:cubicBezTo>
                  <a:cubicBezTo>
                    <a:pt x="20336" y="8695"/>
                    <a:pt x="17353" y="14484"/>
                    <a:pt x="13058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1208">
              <a:extLst>
                <a:ext uri="{FF2B5EF4-FFF2-40B4-BE49-F238E27FC236}">
                  <a16:creationId xmlns:a16="http://schemas.microsoft.com/office/drawing/2014/main" id="{3ED09185-B049-466A-B751-D79B237AE3E6}"/>
                </a:ext>
              </a:extLst>
            </p:cNvPr>
            <p:cNvSpPr/>
            <p:nvPr/>
          </p:nvSpPr>
          <p:spPr>
            <a:xfrm>
              <a:off x="101217" y="826536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8541"/>
                  </a:moveTo>
                  <a:cubicBezTo>
                    <a:pt x="20805" y="12835"/>
                    <a:pt x="20686" y="17565"/>
                    <a:pt x="17949" y="21600"/>
                  </a:cubicBezTo>
                  <a:cubicBezTo>
                    <a:pt x="11314" y="20336"/>
                    <a:pt x="5524" y="17352"/>
                    <a:pt x="2365" y="13059"/>
                  </a:cubicBezTo>
                  <a:cubicBezTo>
                    <a:pt x="-795" y="8763"/>
                    <a:pt x="-679" y="4035"/>
                    <a:pt x="2059" y="0"/>
                  </a:cubicBezTo>
                  <a:cubicBezTo>
                    <a:pt x="8696" y="1264"/>
                    <a:pt x="14484" y="4248"/>
                    <a:pt x="17645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1209">
              <a:extLst>
                <a:ext uri="{FF2B5EF4-FFF2-40B4-BE49-F238E27FC236}">
                  <a16:creationId xmlns:a16="http://schemas.microsoft.com/office/drawing/2014/main" id="{8622E2BD-6102-4F12-8660-0FC10D73142D}"/>
                </a:ext>
              </a:extLst>
            </p:cNvPr>
            <p:cNvSpPr/>
            <p:nvPr/>
          </p:nvSpPr>
          <p:spPr>
            <a:xfrm>
              <a:off x="185565" y="1113294"/>
              <a:ext cx="205040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14191" y="16031"/>
                  </a:moveTo>
                  <a:cubicBezTo>
                    <a:pt x="9898" y="19774"/>
                    <a:pt x="4731" y="20803"/>
                    <a:pt x="0" y="19415"/>
                  </a:cubicBezTo>
                  <a:cubicBezTo>
                    <a:pt x="571" y="13407"/>
                    <a:pt x="3115" y="7718"/>
                    <a:pt x="7409" y="3974"/>
                  </a:cubicBezTo>
                  <a:cubicBezTo>
                    <a:pt x="11702" y="231"/>
                    <a:pt x="16869" y="-797"/>
                    <a:pt x="21600" y="590"/>
                  </a:cubicBezTo>
                  <a:cubicBezTo>
                    <a:pt x="21029" y="6598"/>
                    <a:pt x="18485" y="12288"/>
                    <a:pt x="14191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1210">
              <a:extLst>
                <a:ext uri="{FF2B5EF4-FFF2-40B4-BE49-F238E27FC236}">
                  <a16:creationId xmlns:a16="http://schemas.microsoft.com/office/drawing/2014/main" id="{22F369D9-8A52-4D0E-8537-9D0926D049EA}"/>
                </a:ext>
              </a:extLst>
            </p:cNvPr>
            <p:cNvSpPr/>
            <p:nvPr/>
          </p:nvSpPr>
          <p:spPr>
            <a:xfrm>
              <a:off x="33739" y="1062690"/>
              <a:ext cx="15257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7409"/>
                  </a:moveTo>
                  <a:cubicBezTo>
                    <a:pt x="19774" y="11702"/>
                    <a:pt x="20804" y="16869"/>
                    <a:pt x="19415" y="21600"/>
                  </a:cubicBezTo>
                  <a:cubicBezTo>
                    <a:pt x="13410" y="21029"/>
                    <a:pt x="7717" y="18484"/>
                    <a:pt x="3975" y="14190"/>
                  </a:cubicBezTo>
                  <a:cubicBezTo>
                    <a:pt x="232" y="9898"/>
                    <a:pt x="-796" y="4731"/>
                    <a:pt x="591" y="0"/>
                  </a:cubicBezTo>
                  <a:cubicBezTo>
                    <a:pt x="6598" y="571"/>
                    <a:pt x="12288" y="3115"/>
                    <a:pt x="16031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1211">
              <a:extLst>
                <a:ext uri="{FF2B5EF4-FFF2-40B4-BE49-F238E27FC236}">
                  <a16:creationId xmlns:a16="http://schemas.microsoft.com/office/drawing/2014/main" id="{EE33C922-9A86-408C-9F22-6C9014610198}"/>
                </a:ext>
              </a:extLst>
            </p:cNvPr>
            <p:cNvSpPr/>
            <p:nvPr/>
          </p:nvSpPr>
          <p:spPr>
            <a:xfrm>
              <a:off x="168696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15225" y="15226"/>
                  </a:moveTo>
                  <a:cubicBezTo>
                    <a:pt x="11054" y="19397"/>
                    <a:pt x="5491" y="21322"/>
                    <a:pt x="32" y="21010"/>
                  </a:cubicBezTo>
                  <a:cubicBezTo>
                    <a:pt x="-278" y="15551"/>
                    <a:pt x="1647" y="9990"/>
                    <a:pt x="5818" y="5819"/>
                  </a:cubicBezTo>
                  <a:cubicBezTo>
                    <a:pt x="9988" y="1648"/>
                    <a:pt x="15551" y="-278"/>
                    <a:pt x="21010" y="32"/>
                  </a:cubicBezTo>
                  <a:cubicBezTo>
                    <a:pt x="21322" y="5491"/>
                    <a:pt x="19396" y="11054"/>
                    <a:pt x="15225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1212">
              <a:extLst>
                <a:ext uri="{FF2B5EF4-FFF2-40B4-BE49-F238E27FC236}">
                  <a16:creationId xmlns:a16="http://schemas.microsoft.com/office/drawing/2014/main" id="{D370D0F9-2291-4D49-9097-FAFD6B67FD1B}"/>
                </a:ext>
              </a:extLst>
            </p:cNvPr>
            <p:cNvSpPr/>
            <p:nvPr/>
          </p:nvSpPr>
          <p:spPr>
            <a:xfrm>
              <a:off x="-1" y="1315711"/>
              <a:ext cx="177530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15226" y="5818"/>
                  </a:moveTo>
                  <a:cubicBezTo>
                    <a:pt x="19398" y="9989"/>
                    <a:pt x="21323" y="15552"/>
                    <a:pt x="21012" y="21011"/>
                  </a:cubicBezTo>
                  <a:cubicBezTo>
                    <a:pt x="15552" y="21321"/>
                    <a:pt x="9991" y="19396"/>
                    <a:pt x="5820" y="15224"/>
                  </a:cubicBezTo>
                  <a:cubicBezTo>
                    <a:pt x="1648" y="11053"/>
                    <a:pt x="-277" y="5492"/>
                    <a:pt x="33" y="32"/>
                  </a:cubicBezTo>
                  <a:cubicBezTo>
                    <a:pt x="5492" y="-279"/>
                    <a:pt x="11055" y="1646"/>
                    <a:pt x="15226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1213">
              <a:extLst>
                <a:ext uri="{FF2B5EF4-FFF2-40B4-BE49-F238E27FC236}">
                  <a16:creationId xmlns:a16="http://schemas.microsoft.com/office/drawing/2014/main" id="{7D609A07-2D0D-41C0-9B76-F0E6B4D1CFD2}"/>
                </a:ext>
              </a:extLst>
            </p:cNvPr>
            <p:cNvSpPr/>
            <p:nvPr/>
          </p:nvSpPr>
          <p:spPr>
            <a:xfrm>
              <a:off x="202435" y="1501259"/>
              <a:ext cx="152567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14191"/>
                  </a:moveTo>
                  <a:cubicBezTo>
                    <a:pt x="12288" y="18485"/>
                    <a:pt x="6598" y="21031"/>
                    <a:pt x="590" y="21600"/>
                  </a:cubicBezTo>
                  <a:cubicBezTo>
                    <a:pt x="-797" y="16870"/>
                    <a:pt x="233" y="11703"/>
                    <a:pt x="3975" y="7409"/>
                  </a:cubicBezTo>
                  <a:cubicBezTo>
                    <a:pt x="7718" y="3115"/>
                    <a:pt x="13407" y="570"/>
                    <a:pt x="19416" y="0"/>
                  </a:cubicBezTo>
                  <a:cubicBezTo>
                    <a:pt x="20803" y="4731"/>
                    <a:pt x="19774" y="9897"/>
                    <a:pt x="16031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1214">
              <a:extLst>
                <a:ext uri="{FF2B5EF4-FFF2-40B4-BE49-F238E27FC236}">
                  <a16:creationId xmlns:a16="http://schemas.microsoft.com/office/drawing/2014/main" id="{2D309C66-EDBA-4FBC-943C-3CBB9D4AA6D3}"/>
                </a:ext>
              </a:extLst>
            </p:cNvPr>
            <p:cNvSpPr/>
            <p:nvPr/>
          </p:nvSpPr>
          <p:spPr>
            <a:xfrm>
              <a:off x="0" y="1568732"/>
              <a:ext cx="205039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14190" y="3975"/>
                  </a:moveTo>
                  <a:cubicBezTo>
                    <a:pt x="18484" y="7718"/>
                    <a:pt x="21029" y="13407"/>
                    <a:pt x="21600" y="19416"/>
                  </a:cubicBezTo>
                  <a:cubicBezTo>
                    <a:pt x="16869" y="20803"/>
                    <a:pt x="11702" y="19775"/>
                    <a:pt x="7409" y="16031"/>
                  </a:cubicBezTo>
                  <a:cubicBezTo>
                    <a:pt x="3115" y="12288"/>
                    <a:pt x="571" y="6597"/>
                    <a:pt x="0" y="590"/>
                  </a:cubicBezTo>
                  <a:cubicBezTo>
                    <a:pt x="4731" y="-797"/>
                    <a:pt x="9897" y="231"/>
                    <a:pt x="1419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1215">
              <a:extLst>
                <a:ext uri="{FF2B5EF4-FFF2-40B4-BE49-F238E27FC236}">
                  <a16:creationId xmlns:a16="http://schemas.microsoft.com/office/drawing/2014/main" id="{AA217528-3B27-42E6-9F98-C09838E73BD4}"/>
                </a:ext>
              </a:extLst>
            </p:cNvPr>
            <p:cNvSpPr/>
            <p:nvPr/>
          </p:nvSpPr>
          <p:spPr>
            <a:xfrm>
              <a:off x="269913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13057"/>
                  </a:moveTo>
                  <a:cubicBezTo>
                    <a:pt x="14488" y="17352"/>
                    <a:pt x="8696" y="20334"/>
                    <a:pt x="2059" y="21600"/>
                  </a:cubicBezTo>
                  <a:cubicBezTo>
                    <a:pt x="-679" y="17564"/>
                    <a:pt x="-795" y="12836"/>
                    <a:pt x="2365" y="8541"/>
                  </a:cubicBezTo>
                  <a:cubicBezTo>
                    <a:pt x="5524" y="4248"/>
                    <a:pt x="11315" y="1264"/>
                    <a:pt x="17949" y="0"/>
                  </a:cubicBezTo>
                  <a:cubicBezTo>
                    <a:pt x="20686" y="4036"/>
                    <a:pt x="20805" y="8764"/>
                    <a:pt x="17645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1216">
              <a:extLst>
                <a:ext uri="{FF2B5EF4-FFF2-40B4-BE49-F238E27FC236}">
                  <a16:creationId xmlns:a16="http://schemas.microsoft.com/office/drawing/2014/main" id="{45C4B10B-7BA5-4734-8E08-AE1A6B7F87FB}"/>
                </a:ext>
              </a:extLst>
            </p:cNvPr>
            <p:cNvSpPr/>
            <p:nvPr/>
          </p:nvSpPr>
          <p:spPr>
            <a:xfrm>
              <a:off x="50608" y="1804886"/>
              <a:ext cx="226844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2365"/>
                  </a:moveTo>
                  <a:cubicBezTo>
                    <a:pt x="17351" y="5523"/>
                    <a:pt x="20334" y="11312"/>
                    <a:pt x="21600" y="17950"/>
                  </a:cubicBezTo>
                  <a:cubicBezTo>
                    <a:pt x="17564" y="20688"/>
                    <a:pt x="12836" y="20804"/>
                    <a:pt x="8541" y="17646"/>
                  </a:cubicBezTo>
                  <a:cubicBezTo>
                    <a:pt x="4247" y="14485"/>
                    <a:pt x="1264" y="8693"/>
                    <a:pt x="0" y="2060"/>
                  </a:cubicBezTo>
                  <a:cubicBezTo>
                    <a:pt x="4035" y="-677"/>
                    <a:pt x="8764" y="-796"/>
                    <a:pt x="13058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1217">
              <a:extLst>
                <a:ext uri="{FF2B5EF4-FFF2-40B4-BE49-F238E27FC236}">
                  <a16:creationId xmlns:a16="http://schemas.microsoft.com/office/drawing/2014/main" id="{4156BD9E-51D5-44D1-95A8-413B218F479D}"/>
                </a:ext>
              </a:extLst>
            </p:cNvPr>
            <p:cNvSpPr/>
            <p:nvPr/>
          </p:nvSpPr>
          <p:spPr>
            <a:xfrm>
              <a:off x="354261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18380" y="12097"/>
                  </a:moveTo>
                  <a:cubicBezTo>
                    <a:pt x="16308" y="16391"/>
                    <a:pt x="11070" y="19745"/>
                    <a:pt x="4438" y="21600"/>
                  </a:cubicBezTo>
                  <a:cubicBezTo>
                    <a:pt x="364" y="18153"/>
                    <a:pt x="-1148" y="13796"/>
                    <a:pt x="926" y="9503"/>
                  </a:cubicBezTo>
                  <a:cubicBezTo>
                    <a:pt x="2999" y="5208"/>
                    <a:pt x="8235" y="1855"/>
                    <a:pt x="14869" y="0"/>
                  </a:cubicBezTo>
                  <a:cubicBezTo>
                    <a:pt x="18943" y="3446"/>
                    <a:pt x="20452" y="7804"/>
                    <a:pt x="18380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1218">
              <a:extLst>
                <a:ext uri="{FF2B5EF4-FFF2-40B4-BE49-F238E27FC236}">
                  <a16:creationId xmlns:a16="http://schemas.microsoft.com/office/drawing/2014/main" id="{BB14FF53-4770-40DF-86A1-963452EBE53D}"/>
                </a:ext>
              </a:extLst>
            </p:cNvPr>
            <p:cNvSpPr/>
            <p:nvPr/>
          </p:nvSpPr>
          <p:spPr>
            <a:xfrm>
              <a:off x="151826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925"/>
                  </a:moveTo>
                  <a:cubicBezTo>
                    <a:pt x="16391" y="2999"/>
                    <a:pt x="19745" y="8235"/>
                    <a:pt x="21600" y="14868"/>
                  </a:cubicBezTo>
                  <a:cubicBezTo>
                    <a:pt x="18154" y="18942"/>
                    <a:pt x="13796" y="20454"/>
                    <a:pt x="9502" y="18380"/>
                  </a:cubicBezTo>
                  <a:cubicBezTo>
                    <a:pt x="5208" y="16306"/>
                    <a:pt x="1854" y="11070"/>
                    <a:pt x="0" y="4437"/>
                  </a:cubicBezTo>
                  <a:cubicBezTo>
                    <a:pt x="3446" y="363"/>
                    <a:pt x="7803" y="-1146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1219">
              <a:extLst>
                <a:ext uri="{FF2B5EF4-FFF2-40B4-BE49-F238E27FC236}">
                  <a16:creationId xmlns:a16="http://schemas.microsoft.com/office/drawing/2014/main" id="{D47C01EF-7973-4C71-B14B-DE0BE7C679FE}"/>
                </a:ext>
              </a:extLst>
            </p:cNvPr>
            <p:cNvSpPr/>
            <p:nvPr/>
          </p:nvSpPr>
          <p:spPr>
            <a:xfrm>
              <a:off x="489218" y="2041041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20159" y="11224"/>
                  </a:moveTo>
                  <a:cubicBezTo>
                    <a:pt x="19381" y="15518"/>
                    <a:pt x="14809" y="19211"/>
                    <a:pt x="8183" y="21600"/>
                  </a:cubicBezTo>
                  <a:cubicBezTo>
                    <a:pt x="2515" y="18691"/>
                    <a:pt x="-664" y="14672"/>
                    <a:pt x="117" y="10376"/>
                  </a:cubicBezTo>
                  <a:cubicBezTo>
                    <a:pt x="894" y="6083"/>
                    <a:pt x="5467" y="2391"/>
                    <a:pt x="12093" y="0"/>
                  </a:cubicBezTo>
                  <a:cubicBezTo>
                    <a:pt x="17761" y="2910"/>
                    <a:pt x="20936" y="6931"/>
                    <a:pt x="20159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1220">
              <a:extLst>
                <a:ext uri="{FF2B5EF4-FFF2-40B4-BE49-F238E27FC236}">
                  <a16:creationId xmlns:a16="http://schemas.microsoft.com/office/drawing/2014/main" id="{D165246C-038C-4CB3-96A9-FAA926BC0BA0}"/>
                </a:ext>
              </a:extLst>
            </p:cNvPr>
            <p:cNvSpPr/>
            <p:nvPr/>
          </p:nvSpPr>
          <p:spPr>
            <a:xfrm>
              <a:off x="269913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1224" y="117"/>
                  </a:moveTo>
                  <a:cubicBezTo>
                    <a:pt x="15517" y="893"/>
                    <a:pt x="19210" y="5465"/>
                    <a:pt x="21600" y="12092"/>
                  </a:cubicBezTo>
                  <a:cubicBezTo>
                    <a:pt x="18690" y="17759"/>
                    <a:pt x="14671" y="20937"/>
                    <a:pt x="10376" y="20160"/>
                  </a:cubicBezTo>
                  <a:cubicBezTo>
                    <a:pt x="6082" y="19381"/>
                    <a:pt x="2391" y="14809"/>
                    <a:pt x="0" y="8182"/>
                  </a:cubicBezTo>
                  <a:cubicBezTo>
                    <a:pt x="2909" y="2515"/>
                    <a:pt x="6930" y="-663"/>
                    <a:pt x="11224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Shape 1221">
              <a:extLst>
                <a:ext uri="{FF2B5EF4-FFF2-40B4-BE49-F238E27FC236}">
                  <a16:creationId xmlns:a16="http://schemas.microsoft.com/office/drawing/2014/main" id="{7C585313-ACBE-4D8E-80FE-B874884742E4}"/>
                </a:ext>
              </a:extLst>
            </p:cNvPr>
            <p:cNvSpPr/>
            <p:nvPr/>
          </p:nvSpPr>
          <p:spPr>
            <a:xfrm>
              <a:off x="624176" y="2192852"/>
              <a:ext cx="11310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0376"/>
                  </a:moveTo>
                  <a:cubicBezTo>
                    <a:pt x="20938" y="14671"/>
                    <a:pt x="17763" y="18691"/>
                    <a:pt x="12095" y="21600"/>
                  </a:cubicBezTo>
                  <a:cubicBezTo>
                    <a:pt x="5465" y="19209"/>
                    <a:pt x="896" y="15518"/>
                    <a:pt x="116" y="11224"/>
                  </a:cubicBezTo>
                  <a:cubicBezTo>
                    <a:pt x="-662" y="6931"/>
                    <a:pt x="2517" y="2910"/>
                    <a:pt x="8185" y="0"/>
                  </a:cubicBezTo>
                  <a:cubicBezTo>
                    <a:pt x="14811" y="2389"/>
                    <a:pt x="19383" y="6083"/>
                    <a:pt x="20161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Shape 1222">
              <a:extLst>
                <a:ext uri="{FF2B5EF4-FFF2-40B4-BE49-F238E27FC236}">
                  <a16:creationId xmlns:a16="http://schemas.microsoft.com/office/drawing/2014/main" id="{31F7E8EC-E51B-42FD-B54A-620012161AF7}"/>
                </a:ext>
              </a:extLst>
            </p:cNvPr>
            <p:cNvSpPr/>
            <p:nvPr/>
          </p:nvSpPr>
          <p:spPr>
            <a:xfrm>
              <a:off x="438610" y="2395270"/>
              <a:ext cx="249330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116"/>
                  </a:moveTo>
                  <a:cubicBezTo>
                    <a:pt x="14670" y="-661"/>
                    <a:pt x="18691" y="2514"/>
                    <a:pt x="21600" y="8182"/>
                  </a:cubicBezTo>
                  <a:cubicBezTo>
                    <a:pt x="19209" y="14810"/>
                    <a:pt x="15518" y="19382"/>
                    <a:pt x="11224" y="20162"/>
                  </a:cubicBezTo>
                  <a:cubicBezTo>
                    <a:pt x="6929" y="20939"/>
                    <a:pt x="2910" y="17761"/>
                    <a:pt x="0" y="12093"/>
                  </a:cubicBezTo>
                  <a:cubicBezTo>
                    <a:pt x="2389" y="5465"/>
                    <a:pt x="6083" y="893"/>
                    <a:pt x="10376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Shape 1223">
              <a:extLst>
                <a:ext uri="{FF2B5EF4-FFF2-40B4-BE49-F238E27FC236}">
                  <a16:creationId xmlns:a16="http://schemas.microsoft.com/office/drawing/2014/main" id="{3DFD6E48-211B-4BD6-AEE9-8FC7E8B645AC}"/>
                </a:ext>
              </a:extLst>
            </p:cNvPr>
            <p:cNvSpPr/>
            <p:nvPr/>
          </p:nvSpPr>
          <p:spPr>
            <a:xfrm>
              <a:off x="792872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9502"/>
                  </a:moveTo>
                  <a:cubicBezTo>
                    <a:pt x="20451" y="13797"/>
                    <a:pt x="18941" y="18153"/>
                    <a:pt x="14867" y="21600"/>
                  </a:cubicBezTo>
                  <a:cubicBezTo>
                    <a:pt x="8235" y="19744"/>
                    <a:pt x="2998" y="16391"/>
                    <a:pt x="926" y="12098"/>
                  </a:cubicBezTo>
                  <a:cubicBezTo>
                    <a:pt x="-1149" y="7803"/>
                    <a:pt x="364" y="3447"/>
                    <a:pt x="4438" y="0"/>
                  </a:cubicBezTo>
                  <a:cubicBezTo>
                    <a:pt x="11070" y="1856"/>
                    <a:pt x="16306" y="5209"/>
                    <a:pt x="18378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Shape 1224">
              <a:extLst>
                <a:ext uri="{FF2B5EF4-FFF2-40B4-BE49-F238E27FC236}">
                  <a16:creationId xmlns:a16="http://schemas.microsoft.com/office/drawing/2014/main" id="{D1B9226C-97A8-4349-9B41-CBE7E47E2259}"/>
                </a:ext>
              </a:extLst>
            </p:cNvPr>
            <p:cNvSpPr/>
            <p:nvPr/>
          </p:nvSpPr>
          <p:spPr>
            <a:xfrm>
              <a:off x="641045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9503" y="925"/>
                  </a:moveTo>
                  <a:cubicBezTo>
                    <a:pt x="13797" y="-1146"/>
                    <a:pt x="18154" y="363"/>
                    <a:pt x="21600" y="4437"/>
                  </a:cubicBezTo>
                  <a:cubicBezTo>
                    <a:pt x="19746" y="11070"/>
                    <a:pt x="16392" y="16306"/>
                    <a:pt x="12098" y="18377"/>
                  </a:cubicBezTo>
                  <a:cubicBezTo>
                    <a:pt x="7804" y="20454"/>
                    <a:pt x="3446" y="18940"/>
                    <a:pt x="0" y="14866"/>
                  </a:cubicBezTo>
                  <a:cubicBezTo>
                    <a:pt x="1855" y="8235"/>
                    <a:pt x="5209" y="3002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Shape 1225">
              <a:extLst>
                <a:ext uri="{FF2B5EF4-FFF2-40B4-BE49-F238E27FC236}">
                  <a16:creationId xmlns:a16="http://schemas.microsoft.com/office/drawing/2014/main" id="{434CF570-543A-4A6D-A616-C7B35CF52853}"/>
                </a:ext>
              </a:extLst>
            </p:cNvPr>
            <p:cNvSpPr/>
            <p:nvPr/>
          </p:nvSpPr>
          <p:spPr>
            <a:xfrm>
              <a:off x="978437" y="241213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17645" y="8543"/>
                  </a:moveTo>
                  <a:cubicBezTo>
                    <a:pt x="20805" y="12836"/>
                    <a:pt x="20685" y="17564"/>
                    <a:pt x="17948" y="21600"/>
                  </a:cubicBezTo>
                  <a:cubicBezTo>
                    <a:pt x="11314" y="20336"/>
                    <a:pt x="5523" y="17352"/>
                    <a:pt x="2365" y="13059"/>
                  </a:cubicBezTo>
                  <a:cubicBezTo>
                    <a:pt x="-795" y="8764"/>
                    <a:pt x="-677" y="4036"/>
                    <a:pt x="2060" y="0"/>
                  </a:cubicBezTo>
                  <a:cubicBezTo>
                    <a:pt x="8696" y="1266"/>
                    <a:pt x="14484" y="4248"/>
                    <a:pt x="17645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Shape 1226">
              <a:extLst>
                <a:ext uri="{FF2B5EF4-FFF2-40B4-BE49-F238E27FC236}">
                  <a16:creationId xmlns:a16="http://schemas.microsoft.com/office/drawing/2014/main" id="{DE331A34-FAA9-4E4F-91AF-C2ECD4592293}"/>
                </a:ext>
              </a:extLst>
            </p:cNvPr>
            <p:cNvSpPr/>
            <p:nvPr/>
          </p:nvSpPr>
          <p:spPr>
            <a:xfrm>
              <a:off x="877220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8541" y="2364"/>
                  </a:moveTo>
                  <a:cubicBezTo>
                    <a:pt x="12835" y="-796"/>
                    <a:pt x="17565" y="-677"/>
                    <a:pt x="21600" y="2060"/>
                  </a:cubicBezTo>
                  <a:cubicBezTo>
                    <a:pt x="20336" y="8695"/>
                    <a:pt x="17352" y="14486"/>
                    <a:pt x="13059" y="17646"/>
                  </a:cubicBezTo>
                  <a:cubicBezTo>
                    <a:pt x="8763" y="20804"/>
                    <a:pt x="4036" y="20688"/>
                    <a:pt x="0" y="17951"/>
                  </a:cubicBezTo>
                  <a:cubicBezTo>
                    <a:pt x="1264" y="11313"/>
                    <a:pt x="4248" y="5522"/>
                    <a:pt x="8541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Shape 1227">
              <a:extLst>
                <a:ext uri="{FF2B5EF4-FFF2-40B4-BE49-F238E27FC236}">
                  <a16:creationId xmlns:a16="http://schemas.microsoft.com/office/drawing/2014/main" id="{D5A8A6F9-8F35-4F5A-891C-5B2DDA739490}"/>
                </a:ext>
              </a:extLst>
            </p:cNvPr>
            <p:cNvSpPr/>
            <p:nvPr/>
          </p:nvSpPr>
          <p:spPr>
            <a:xfrm>
              <a:off x="1130264" y="50604"/>
              <a:ext cx="235196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12563" y="17902"/>
                  </a:moveTo>
                  <a:cubicBezTo>
                    <a:pt x="8268" y="20538"/>
                    <a:pt x="3732" y="19746"/>
                    <a:pt x="0" y="16366"/>
                  </a:cubicBezTo>
                  <a:cubicBezTo>
                    <a:pt x="1569" y="9728"/>
                    <a:pt x="4744" y="4207"/>
                    <a:pt x="9039" y="1571"/>
                  </a:cubicBezTo>
                  <a:cubicBezTo>
                    <a:pt x="13332" y="-1062"/>
                    <a:pt x="17869" y="-274"/>
                    <a:pt x="21600" y="3109"/>
                  </a:cubicBezTo>
                  <a:cubicBezTo>
                    <a:pt x="20030" y="9744"/>
                    <a:pt x="16858" y="15266"/>
                    <a:pt x="12563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Shape 1228">
              <a:extLst>
                <a:ext uri="{FF2B5EF4-FFF2-40B4-BE49-F238E27FC236}">
                  <a16:creationId xmlns:a16="http://schemas.microsoft.com/office/drawing/2014/main" id="{5E0400F1-6C10-45E2-B87B-6A78BE66DC1B}"/>
                </a:ext>
              </a:extLst>
            </p:cNvPr>
            <p:cNvSpPr/>
            <p:nvPr/>
          </p:nvSpPr>
          <p:spPr>
            <a:xfrm>
              <a:off x="151826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7" y="21600"/>
                  </a:moveTo>
                  <a:cubicBezTo>
                    <a:pt x="17450" y="19913"/>
                    <a:pt x="14609" y="19247"/>
                    <a:pt x="12507" y="18850"/>
                  </a:cubicBezTo>
                  <a:cubicBezTo>
                    <a:pt x="12305" y="18812"/>
                    <a:pt x="12117" y="18776"/>
                    <a:pt x="11946" y="18743"/>
                  </a:cubicBezTo>
                  <a:cubicBezTo>
                    <a:pt x="4801" y="17347"/>
                    <a:pt x="0" y="13658"/>
                    <a:pt x="0" y="9561"/>
                  </a:cubicBezTo>
                  <a:cubicBezTo>
                    <a:pt x="0" y="4952"/>
                    <a:pt x="6072" y="931"/>
                    <a:pt x="14439" y="0"/>
                  </a:cubicBezTo>
                  <a:lnTo>
                    <a:pt x="14492" y="149"/>
                  </a:lnTo>
                  <a:cubicBezTo>
                    <a:pt x="6252" y="1065"/>
                    <a:pt x="272" y="5024"/>
                    <a:pt x="272" y="9561"/>
                  </a:cubicBezTo>
                  <a:cubicBezTo>
                    <a:pt x="272" y="13593"/>
                    <a:pt x="4999" y="17226"/>
                    <a:pt x="12035" y="18600"/>
                  </a:cubicBezTo>
                  <a:cubicBezTo>
                    <a:pt x="12206" y="18633"/>
                    <a:pt x="12393" y="18668"/>
                    <a:pt x="12594" y="18706"/>
                  </a:cubicBezTo>
                  <a:cubicBezTo>
                    <a:pt x="14718" y="19108"/>
                    <a:pt x="18499" y="19780"/>
                    <a:pt x="21600" y="21492"/>
                  </a:cubicBezTo>
                  <a:cubicBezTo>
                    <a:pt x="21600" y="21492"/>
                    <a:pt x="20507" y="21600"/>
                    <a:pt x="20507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Shape 1229">
              <a:extLst>
                <a:ext uri="{FF2B5EF4-FFF2-40B4-BE49-F238E27FC236}">
                  <a16:creationId xmlns:a16="http://schemas.microsoft.com/office/drawing/2014/main" id="{779DBADB-CFFE-41AE-BDCA-78EBBD7BB1C9}"/>
                </a:ext>
              </a:extLst>
            </p:cNvPr>
            <p:cNvSpPr/>
            <p:nvPr/>
          </p:nvSpPr>
          <p:spPr>
            <a:xfrm>
              <a:off x="1855659" y="219285"/>
              <a:ext cx="226834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5"/>
                  </a:moveTo>
                  <a:cubicBezTo>
                    <a:pt x="17353" y="14488"/>
                    <a:pt x="20336" y="8696"/>
                    <a:pt x="21600" y="2059"/>
                  </a:cubicBezTo>
                  <a:cubicBezTo>
                    <a:pt x="17564" y="-679"/>
                    <a:pt x="12837" y="-795"/>
                    <a:pt x="8541" y="2365"/>
                  </a:cubicBezTo>
                  <a:cubicBezTo>
                    <a:pt x="4247" y="5524"/>
                    <a:pt x="1264" y="11314"/>
                    <a:pt x="0" y="17949"/>
                  </a:cubicBezTo>
                  <a:cubicBezTo>
                    <a:pt x="4036" y="20686"/>
                    <a:pt x="8765" y="20805"/>
                    <a:pt x="13058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Shape 1230">
              <a:extLst>
                <a:ext uri="{FF2B5EF4-FFF2-40B4-BE49-F238E27FC236}">
                  <a16:creationId xmlns:a16="http://schemas.microsoft.com/office/drawing/2014/main" id="{B0353969-3DB1-44AE-8F18-12CD6AB171BD}"/>
                </a:ext>
              </a:extLst>
            </p:cNvPr>
            <p:cNvSpPr/>
            <p:nvPr/>
          </p:nvSpPr>
          <p:spPr>
            <a:xfrm>
              <a:off x="1956875" y="0"/>
              <a:ext cx="133188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13059"/>
                  </a:moveTo>
                  <a:cubicBezTo>
                    <a:pt x="5524" y="17352"/>
                    <a:pt x="11313" y="20336"/>
                    <a:pt x="17949" y="21600"/>
                  </a:cubicBezTo>
                  <a:cubicBezTo>
                    <a:pt x="20687" y="17564"/>
                    <a:pt x="20803" y="12837"/>
                    <a:pt x="17644" y="8541"/>
                  </a:cubicBezTo>
                  <a:cubicBezTo>
                    <a:pt x="14486" y="4248"/>
                    <a:pt x="8694" y="1264"/>
                    <a:pt x="2059" y="0"/>
                  </a:cubicBezTo>
                  <a:cubicBezTo>
                    <a:pt x="-677" y="4035"/>
                    <a:pt x="-797" y="8765"/>
                    <a:pt x="2363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Shape 1231">
              <a:extLst>
                <a:ext uri="{FF2B5EF4-FFF2-40B4-BE49-F238E27FC236}">
                  <a16:creationId xmlns:a16="http://schemas.microsoft.com/office/drawing/2014/main" id="{7E34A211-EA08-4BE1-B2D6-B92D5F7F7D83}"/>
                </a:ext>
              </a:extLst>
            </p:cNvPr>
            <p:cNvSpPr/>
            <p:nvPr/>
          </p:nvSpPr>
          <p:spPr>
            <a:xfrm>
              <a:off x="2024355" y="303625"/>
              <a:ext cx="241776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18380"/>
                  </a:moveTo>
                  <a:cubicBezTo>
                    <a:pt x="16391" y="16308"/>
                    <a:pt x="19745" y="11072"/>
                    <a:pt x="21600" y="4438"/>
                  </a:cubicBezTo>
                  <a:cubicBezTo>
                    <a:pt x="18153" y="364"/>
                    <a:pt x="13796" y="-1148"/>
                    <a:pt x="9503" y="926"/>
                  </a:cubicBezTo>
                  <a:cubicBezTo>
                    <a:pt x="5209" y="2999"/>
                    <a:pt x="1855" y="8235"/>
                    <a:pt x="0" y="14869"/>
                  </a:cubicBezTo>
                  <a:cubicBezTo>
                    <a:pt x="3447" y="18943"/>
                    <a:pt x="7804" y="20452"/>
                    <a:pt x="12097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Shape 1232">
              <a:extLst>
                <a:ext uri="{FF2B5EF4-FFF2-40B4-BE49-F238E27FC236}">
                  <a16:creationId xmlns:a16="http://schemas.microsoft.com/office/drawing/2014/main" id="{E2A2C535-5FD2-4E75-8DF8-06956C13F180}"/>
                </a:ext>
              </a:extLst>
            </p:cNvPr>
            <p:cNvSpPr/>
            <p:nvPr/>
          </p:nvSpPr>
          <p:spPr>
            <a:xfrm>
              <a:off x="2176179" y="101208"/>
              <a:ext cx="119908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12097"/>
                  </a:moveTo>
                  <a:cubicBezTo>
                    <a:pt x="2999" y="16391"/>
                    <a:pt x="8235" y="19745"/>
                    <a:pt x="14867" y="21600"/>
                  </a:cubicBezTo>
                  <a:cubicBezTo>
                    <a:pt x="18941" y="18154"/>
                    <a:pt x="20451" y="13796"/>
                    <a:pt x="18378" y="9502"/>
                  </a:cubicBezTo>
                  <a:cubicBezTo>
                    <a:pt x="16307" y="5208"/>
                    <a:pt x="11070" y="1855"/>
                    <a:pt x="4438" y="0"/>
                  </a:cubicBezTo>
                  <a:cubicBezTo>
                    <a:pt x="364" y="3446"/>
                    <a:pt x="-1149" y="7803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Shape 1233">
              <a:extLst>
                <a:ext uri="{FF2B5EF4-FFF2-40B4-BE49-F238E27FC236}">
                  <a16:creationId xmlns:a16="http://schemas.microsoft.com/office/drawing/2014/main" id="{B26ACFE5-958E-43B4-8863-43664D2706C7}"/>
                </a:ext>
              </a:extLst>
            </p:cNvPr>
            <p:cNvSpPr/>
            <p:nvPr/>
          </p:nvSpPr>
          <p:spPr>
            <a:xfrm>
              <a:off x="2193049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1224" y="20164"/>
                  </a:moveTo>
                  <a:cubicBezTo>
                    <a:pt x="15518" y="19387"/>
                    <a:pt x="19211" y="14813"/>
                    <a:pt x="21600" y="8185"/>
                  </a:cubicBezTo>
                  <a:cubicBezTo>
                    <a:pt x="18691" y="2517"/>
                    <a:pt x="14672" y="-659"/>
                    <a:pt x="10376" y="115"/>
                  </a:cubicBezTo>
                  <a:cubicBezTo>
                    <a:pt x="6083" y="895"/>
                    <a:pt x="2391" y="5466"/>
                    <a:pt x="0" y="12097"/>
                  </a:cubicBezTo>
                  <a:cubicBezTo>
                    <a:pt x="2909" y="17765"/>
                    <a:pt x="6930" y="20941"/>
                    <a:pt x="11224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Shape 1234">
              <a:extLst>
                <a:ext uri="{FF2B5EF4-FFF2-40B4-BE49-F238E27FC236}">
                  <a16:creationId xmlns:a16="http://schemas.microsoft.com/office/drawing/2014/main" id="{16DC3F9A-B121-45DE-9D88-C6EF9B6FB6F8}"/>
                </a:ext>
              </a:extLst>
            </p:cNvPr>
            <p:cNvSpPr/>
            <p:nvPr/>
          </p:nvSpPr>
          <p:spPr>
            <a:xfrm>
              <a:off x="2378616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116" y="11224"/>
                  </a:moveTo>
                  <a:cubicBezTo>
                    <a:pt x="893" y="15517"/>
                    <a:pt x="5465" y="19210"/>
                    <a:pt x="12092" y="21600"/>
                  </a:cubicBezTo>
                  <a:cubicBezTo>
                    <a:pt x="17760" y="18690"/>
                    <a:pt x="20938" y="14671"/>
                    <a:pt x="20161" y="10376"/>
                  </a:cubicBezTo>
                  <a:cubicBezTo>
                    <a:pt x="19380" y="6083"/>
                    <a:pt x="14811" y="2391"/>
                    <a:pt x="8182" y="0"/>
                  </a:cubicBezTo>
                  <a:cubicBezTo>
                    <a:pt x="2514" y="2910"/>
                    <a:pt x="-662" y="6930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1" name="Shape 1235">
              <a:extLst>
                <a:ext uri="{FF2B5EF4-FFF2-40B4-BE49-F238E27FC236}">
                  <a16:creationId xmlns:a16="http://schemas.microsoft.com/office/drawing/2014/main" id="{9444537C-9A36-4AEB-BF37-1C8296B71B36}"/>
                </a:ext>
              </a:extLst>
            </p:cNvPr>
            <p:cNvSpPr/>
            <p:nvPr/>
          </p:nvSpPr>
          <p:spPr>
            <a:xfrm>
              <a:off x="2344877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20162"/>
                  </a:moveTo>
                  <a:cubicBezTo>
                    <a:pt x="14670" y="20939"/>
                    <a:pt x="18691" y="17764"/>
                    <a:pt x="21600" y="12096"/>
                  </a:cubicBezTo>
                  <a:cubicBezTo>
                    <a:pt x="19209" y="5466"/>
                    <a:pt x="15518" y="897"/>
                    <a:pt x="11224" y="116"/>
                  </a:cubicBezTo>
                  <a:cubicBezTo>
                    <a:pt x="6928" y="-661"/>
                    <a:pt x="2909" y="2518"/>
                    <a:pt x="0" y="8186"/>
                  </a:cubicBezTo>
                  <a:cubicBezTo>
                    <a:pt x="2389" y="14812"/>
                    <a:pt x="6083" y="19384"/>
                    <a:pt x="10376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2" name="Shape 1236">
              <a:extLst>
                <a:ext uri="{FF2B5EF4-FFF2-40B4-BE49-F238E27FC236}">
                  <a16:creationId xmlns:a16="http://schemas.microsoft.com/office/drawing/2014/main" id="{B085AA7A-3449-452E-B466-C6A07BD3A6DD}"/>
                </a:ext>
              </a:extLst>
            </p:cNvPr>
            <p:cNvSpPr/>
            <p:nvPr/>
          </p:nvSpPr>
          <p:spPr>
            <a:xfrm>
              <a:off x="2547314" y="387966"/>
              <a:ext cx="113094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600" extrusionOk="0">
                  <a:moveTo>
                    <a:pt x="116" y="10376"/>
                  </a:moveTo>
                  <a:cubicBezTo>
                    <a:pt x="-661" y="14670"/>
                    <a:pt x="2514" y="18691"/>
                    <a:pt x="8182" y="21600"/>
                  </a:cubicBezTo>
                  <a:cubicBezTo>
                    <a:pt x="14812" y="19209"/>
                    <a:pt x="19382" y="15518"/>
                    <a:pt x="20159" y="11224"/>
                  </a:cubicBezTo>
                  <a:cubicBezTo>
                    <a:pt x="20939" y="6928"/>
                    <a:pt x="17761" y="2909"/>
                    <a:pt x="12093" y="0"/>
                  </a:cubicBezTo>
                  <a:cubicBezTo>
                    <a:pt x="5466" y="2389"/>
                    <a:pt x="893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3" name="Shape 1237">
              <a:extLst>
                <a:ext uri="{FF2B5EF4-FFF2-40B4-BE49-F238E27FC236}">
                  <a16:creationId xmlns:a16="http://schemas.microsoft.com/office/drawing/2014/main" id="{82358616-246F-4A04-9A1B-09EF2063D4F0}"/>
                </a:ext>
              </a:extLst>
            </p:cNvPr>
            <p:cNvSpPr/>
            <p:nvPr/>
          </p:nvSpPr>
          <p:spPr>
            <a:xfrm>
              <a:off x="2462964" y="742196"/>
              <a:ext cx="241777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9503" y="18379"/>
                  </a:moveTo>
                  <a:cubicBezTo>
                    <a:pt x="13797" y="20452"/>
                    <a:pt x="18154" y="18942"/>
                    <a:pt x="21600" y="14868"/>
                  </a:cubicBezTo>
                  <a:cubicBezTo>
                    <a:pt x="19745" y="8236"/>
                    <a:pt x="16392" y="2999"/>
                    <a:pt x="12098" y="926"/>
                  </a:cubicBezTo>
                  <a:cubicBezTo>
                    <a:pt x="7804" y="-1148"/>
                    <a:pt x="3447" y="364"/>
                    <a:pt x="0" y="4438"/>
                  </a:cubicBezTo>
                  <a:cubicBezTo>
                    <a:pt x="1856" y="11071"/>
                    <a:pt x="5209" y="16307"/>
                    <a:pt x="9503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Shape 1238">
              <a:extLst>
                <a:ext uri="{FF2B5EF4-FFF2-40B4-BE49-F238E27FC236}">
                  <a16:creationId xmlns:a16="http://schemas.microsoft.com/office/drawing/2014/main" id="{B0021684-6D59-4685-AD4A-093FF603AE40}"/>
                </a:ext>
              </a:extLst>
            </p:cNvPr>
            <p:cNvSpPr/>
            <p:nvPr/>
          </p:nvSpPr>
          <p:spPr>
            <a:xfrm>
              <a:off x="2682268" y="590383"/>
              <a:ext cx="119908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3"/>
                  </a:moveTo>
                  <a:cubicBezTo>
                    <a:pt x="-1149" y="13797"/>
                    <a:pt x="364" y="18155"/>
                    <a:pt x="4438" y="21600"/>
                  </a:cubicBezTo>
                  <a:cubicBezTo>
                    <a:pt x="11070" y="19746"/>
                    <a:pt x="16307" y="16393"/>
                    <a:pt x="18378" y="12099"/>
                  </a:cubicBezTo>
                  <a:cubicBezTo>
                    <a:pt x="20451" y="7804"/>
                    <a:pt x="18941" y="3447"/>
                    <a:pt x="14867" y="0"/>
                  </a:cubicBezTo>
                  <a:cubicBezTo>
                    <a:pt x="8235" y="1855"/>
                    <a:pt x="2999" y="5208"/>
                    <a:pt x="926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5" name="Shape 1239">
              <a:extLst>
                <a:ext uri="{FF2B5EF4-FFF2-40B4-BE49-F238E27FC236}">
                  <a16:creationId xmlns:a16="http://schemas.microsoft.com/office/drawing/2014/main" id="{86C07A79-247A-49BC-BDF0-E5E01CBA37A8}"/>
                </a:ext>
              </a:extLst>
            </p:cNvPr>
            <p:cNvSpPr/>
            <p:nvPr/>
          </p:nvSpPr>
          <p:spPr>
            <a:xfrm>
              <a:off x="2564182" y="927745"/>
              <a:ext cx="226835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17644"/>
                  </a:moveTo>
                  <a:cubicBezTo>
                    <a:pt x="12835" y="20805"/>
                    <a:pt x="17564" y="20685"/>
                    <a:pt x="21600" y="17949"/>
                  </a:cubicBezTo>
                  <a:cubicBezTo>
                    <a:pt x="20336" y="11314"/>
                    <a:pt x="17353" y="5522"/>
                    <a:pt x="13059" y="2364"/>
                  </a:cubicBezTo>
                  <a:cubicBezTo>
                    <a:pt x="8763" y="-795"/>
                    <a:pt x="4036" y="-679"/>
                    <a:pt x="0" y="2059"/>
                  </a:cubicBezTo>
                  <a:cubicBezTo>
                    <a:pt x="1264" y="8695"/>
                    <a:pt x="4247" y="14484"/>
                    <a:pt x="8542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Shape 1240">
              <a:extLst>
                <a:ext uri="{FF2B5EF4-FFF2-40B4-BE49-F238E27FC236}">
                  <a16:creationId xmlns:a16="http://schemas.microsoft.com/office/drawing/2014/main" id="{23A955F2-95A1-48F6-B680-017C68B4F88C}"/>
                </a:ext>
              </a:extLst>
            </p:cNvPr>
            <p:cNvSpPr/>
            <p:nvPr/>
          </p:nvSpPr>
          <p:spPr>
            <a:xfrm>
              <a:off x="2783488" y="826536"/>
              <a:ext cx="133185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extrusionOk="0">
                  <a:moveTo>
                    <a:pt x="2363" y="8541"/>
                  </a:moveTo>
                  <a:cubicBezTo>
                    <a:pt x="-795" y="12835"/>
                    <a:pt x="-679" y="17565"/>
                    <a:pt x="2059" y="21600"/>
                  </a:cubicBezTo>
                  <a:cubicBezTo>
                    <a:pt x="8694" y="20336"/>
                    <a:pt x="14486" y="17352"/>
                    <a:pt x="17647" y="13059"/>
                  </a:cubicBezTo>
                  <a:cubicBezTo>
                    <a:pt x="20805" y="8763"/>
                    <a:pt x="20689" y="4035"/>
                    <a:pt x="17951" y="0"/>
                  </a:cubicBezTo>
                  <a:cubicBezTo>
                    <a:pt x="11313" y="1264"/>
                    <a:pt x="5523" y="4248"/>
                    <a:pt x="2363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Shape 1241">
              <a:extLst>
                <a:ext uri="{FF2B5EF4-FFF2-40B4-BE49-F238E27FC236}">
                  <a16:creationId xmlns:a16="http://schemas.microsoft.com/office/drawing/2014/main" id="{B01EFA45-4B92-41DA-A0E7-4491E0E09E2A}"/>
                </a:ext>
              </a:extLst>
            </p:cNvPr>
            <p:cNvSpPr/>
            <p:nvPr/>
          </p:nvSpPr>
          <p:spPr>
            <a:xfrm>
              <a:off x="2631660" y="1113294"/>
              <a:ext cx="205031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7409" y="16031"/>
                  </a:moveTo>
                  <a:cubicBezTo>
                    <a:pt x="11703" y="19774"/>
                    <a:pt x="16870" y="20803"/>
                    <a:pt x="21600" y="19415"/>
                  </a:cubicBezTo>
                  <a:cubicBezTo>
                    <a:pt x="21030" y="13407"/>
                    <a:pt x="18485" y="7718"/>
                    <a:pt x="14191" y="3974"/>
                  </a:cubicBezTo>
                  <a:cubicBezTo>
                    <a:pt x="9897" y="231"/>
                    <a:pt x="4731" y="-797"/>
                    <a:pt x="0" y="590"/>
                  </a:cubicBezTo>
                  <a:cubicBezTo>
                    <a:pt x="570" y="6598"/>
                    <a:pt x="3115" y="12288"/>
                    <a:pt x="7409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Shape 1242">
              <a:extLst>
                <a:ext uri="{FF2B5EF4-FFF2-40B4-BE49-F238E27FC236}">
                  <a16:creationId xmlns:a16="http://schemas.microsoft.com/office/drawing/2014/main" id="{DF52734B-A108-43B4-8524-0AF28E77E658}"/>
                </a:ext>
              </a:extLst>
            </p:cNvPr>
            <p:cNvSpPr/>
            <p:nvPr/>
          </p:nvSpPr>
          <p:spPr>
            <a:xfrm>
              <a:off x="2834095" y="1062690"/>
              <a:ext cx="15256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4" y="7409"/>
                  </a:moveTo>
                  <a:cubicBezTo>
                    <a:pt x="231" y="11702"/>
                    <a:pt x="-797" y="16869"/>
                    <a:pt x="590" y="21600"/>
                  </a:cubicBezTo>
                  <a:cubicBezTo>
                    <a:pt x="6596" y="21029"/>
                    <a:pt x="12289" y="18484"/>
                    <a:pt x="16032" y="14190"/>
                  </a:cubicBezTo>
                  <a:cubicBezTo>
                    <a:pt x="19772" y="9898"/>
                    <a:pt x="20803" y="4731"/>
                    <a:pt x="19416" y="0"/>
                  </a:cubicBezTo>
                  <a:cubicBezTo>
                    <a:pt x="13408" y="571"/>
                    <a:pt x="7717" y="3115"/>
                    <a:pt x="3974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Shape 1243">
              <a:extLst>
                <a:ext uri="{FF2B5EF4-FFF2-40B4-BE49-F238E27FC236}">
                  <a16:creationId xmlns:a16="http://schemas.microsoft.com/office/drawing/2014/main" id="{2713602F-0B2A-44D4-8E75-4954E63AAE62}"/>
                </a:ext>
              </a:extLst>
            </p:cNvPr>
            <p:cNvSpPr/>
            <p:nvPr/>
          </p:nvSpPr>
          <p:spPr>
            <a:xfrm>
              <a:off x="2665400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5817" y="15226"/>
                  </a:moveTo>
                  <a:cubicBezTo>
                    <a:pt x="9988" y="19397"/>
                    <a:pt x="15551" y="21322"/>
                    <a:pt x="21010" y="21010"/>
                  </a:cubicBezTo>
                  <a:cubicBezTo>
                    <a:pt x="21320" y="15551"/>
                    <a:pt x="19395" y="9990"/>
                    <a:pt x="15223" y="5819"/>
                  </a:cubicBezTo>
                  <a:cubicBezTo>
                    <a:pt x="11054" y="1648"/>
                    <a:pt x="5491" y="-278"/>
                    <a:pt x="32" y="32"/>
                  </a:cubicBezTo>
                  <a:cubicBezTo>
                    <a:pt x="-280" y="5491"/>
                    <a:pt x="1646" y="11054"/>
                    <a:pt x="5817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Shape 1244">
              <a:extLst>
                <a:ext uri="{FF2B5EF4-FFF2-40B4-BE49-F238E27FC236}">
                  <a16:creationId xmlns:a16="http://schemas.microsoft.com/office/drawing/2014/main" id="{86C9C9B2-5AA4-4699-8D5E-2947A952E2DB}"/>
                </a:ext>
              </a:extLst>
            </p:cNvPr>
            <p:cNvSpPr/>
            <p:nvPr/>
          </p:nvSpPr>
          <p:spPr>
            <a:xfrm>
              <a:off x="2834095" y="1315711"/>
              <a:ext cx="177529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5818" y="5818"/>
                  </a:moveTo>
                  <a:cubicBezTo>
                    <a:pt x="1646" y="9989"/>
                    <a:pt x="-279" y="15552"/>
                    <a:pt x="32" y="21011"/>
                  </a:cubicBezTo>
                  <a:cubicBezTo>
                    <a:pt x="5492" y="21321"/>
                    <a:pt x="11053" y="19396"/>
                    <a:pt x="15224" y="15224"/>
                  </a:cubicBezTo>
                  <a:cubicBezTo>
                    <a:pt x="19396" y="11053"/>
                    <a:pt x="21321" y="5492"/>
                    <a:pt x="21011" y="32"/>
                  </a:cubicBezTo>
                  <a:cubicBezTo>
                    <a:pt x="15552" y="-279"/>
                    <a:pt x="9989" y="1646"/>
                    <a:pt x="5818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Shape 1245">
              <a:extLst>
                <a:ext uri="{FF2B5EF4-FFF2-40B4-BE49-F238E27FC236}">
                  <a16:creationId xmlns:a16="http://schemas.microsoft.com/office/drawing/2014/main" id="{FCD19C43-59D6-4800-A8FD-FFAB53584C51}"/>
                </a:ext>
              </a:extLst>
            </p:cNvPr>
            <p:cNvSpPr/>
            <p:nvPr/>
          </p:nvSpPr>
          <p:spPr>
            <a:xfrm>
              <a:off x="2648531" y="1501259"/>
              <a:ext cx="152569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5" y="14191"/>
                  </a:moveTo>
                  <a:cubicBezTo>
                    <a:pt x="7718" y="18485"/>
                    <a:pt x="13408" y="21031"/>
                    <a:pt x="19416" y="21600"/>
                  </a:cubicBezTo>
                  <a:cubicBezTo>
                    <a:pt x="20803" y="16870"/>
                    <a:pt x="19775" y="11703"/>
                    <a:pt x="16031" y="7409"/>
                  </a:cubicBezTo>
                  <a:cubicBezTo>
                    <a:pt x="12288" y="3115"/>
                    <a:pt x="6599" y="570"/>
                    <a:pt x="590" y="0"/>
                  </a:cubicBezTo>
                  <a:cubicBezTo>
                    <a:pt x="-797" y="4731"/>
                    <a:pt x="232" y="9897"/>
                    <a:pt x="3975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Shape 1246">
              <a:extLst>
                <a:ext uri="{FF2B5EF4-FFF2-40B4-BE49-F238E27FC236}">
                  <a16:creationId xmlns:a16="http://schemas.microsoft.com/office/drawing/2014/main" id="{4A57983C-509A-47D4-9ADC-C9310C26803D}"/>
                </a:ext>
              </a:extLst>
            </p:cNvPr>
            <p:cNvSpPr/>
            <p:nvPr/>
          </p:nvSpPr>
          <p:spPr>
            <a:xfrm>
              <a:off x="2800356" y="1568732"/>
              <a:ext cx="205040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7410" y="3975"/>
                  </a:moveTo>
                  <a:cubicBezTo>
                    <a:pt x="3116" y="7718"/>
                    <a:pt x="571" y="13407"/>
                    <a:pt x="0" y="19416"/>
                  </a:cubicBezTo>
                  <a:cubicBezTo>
                    <a:pt x="4731" y="20803"/>
                    <a:pt x="9898" y="19775"/>
                    <a:pt x="14191" y="16031"/>
                  </a:cubicBezTo>
                  <a:cubicBezTo>
                    <a:pt x="18485" y="12288"/>
                    <a:pt x="21029" y="6597"/>
                    <a:pt x="21600" y="590"/>
                  </a:cubicBezTo>
                  <a:cubicBezTo>
                    <a:pt x="16869" y="-797"/>
                    <a:pt x="11702" y="231"/>
                    <a:pt x="741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Shape 1247">
              <a:extLst>
                <a:ext uri="{FF2B5EF4-FFF2-40B4-BE49-F238E27FC236}">
                  <a16:creationId xmlns:a16="http://schemas.microsoft.com/office/drawing/2014/main" id="{6787603D-67E9-4953-8C9D-00CC0DAA7928}"/>
                </a:ext>
              </a:extLst>
            </p:cNvPr>
            <p:cNvSpPr/>
            <p:nvPr/>
          </p:nvSpPr>
          <p:spPr>
            <a:xfrm>
              <a:off x="2614790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4" y="13057"/>
                  </a:moveTo>
                  <a:cubicBezTo>
                    <a:pt x="5521" y="17352"/>
                    <a:pt x="11313" y="20334"/>
                    <a:pt x="17950" y="21600"/>
                  </a:cubicBezTo>
                  <a:cubicBezTo>
                    <a:pt x="20688" y="17564"/>
                    <a:pt x="20804" y="12836"/>
                    <a:pt x="17644" y="8541"/>
                  </a:cubicBezTo>
                  <a:cubicBezTo>
                    <a:pt x="14485" y="4248"/>
                    <a:pt x="8694" y="1264"/>
                    <a:pt x="2060" y="0"/>
                  </a:cubicBezTo>
                  <a:cubicBezTo>
                    <a:pt x="-677" y="4036"/>
                    <a:pt x="-796" y="8764"/>
                    <a:pt x="2364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Shape 1248">
              <a:extLst>
                <a:ext uri="{FF2B5EF4-FFF2-40B4-BE49-F238E27FC236}">
                  <a16:creationId xmlns:a16="http://schemas.microsoft.com/office/drawing/2014/main" id="{44C120C4-C203-4BBD-8485-5B5CF03A3A3C}"/>
                </a:ext>
              </a:extLst>
            </p:cNvPr>
            <p:cNvSpPr/>
            <p:nvPr/>
          </p:nvSpPr>
          <p:spPr>
            <a:xfrm>
              <a:off x="2732880" y="1804886"/>
              <a:ext cx="226843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2365"/>
                  </a:moveTo>
                  <a:cubicBezTo>
                    <a:pt x="4249" y="5523"/>
                    <a:pt x="1266" y="11312"/>
                    <a:pt x="0" y="17950"/>
                  </a:cubicBezTo>
                  <a:cubicBezTo>
                    <a:pt x="4036" y="20688"/>
                    <a:pt x="8764" y="20804"/>
                    <a:pt x="13059" y="17646"/>
                  </a:cubicBezTo>
                  <a:cubicBezTo>
                    <a:pt x="17353" y="14485"/>
                    <a:pt x="20336" y="8693"/>
                    <a:pt x="21600" y="2060"/>
                  </a:cubicBezTo>
                  <a:cubicBezTo>
                    <a:pt x="17565" y="-677"/>
                    <a:pt x="12836" y="-796"/>
                    <a:pt x="8542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Shape 1249">
              <a:extLst>
                <a:ext uri="{FF2B5EF4-FFF2-40B4-BE49-F238E27FC236}">
                  <a16:creationId xmlns:a16="http://schemas.microsoft.com/office/drawing/2014/main" id="{E649E73A-F7FE-4D22-960D-6222152848FF}"/>
                </a:ext>
              </a:extLst>
            </p:cNvPr>
            <p:cNvSpPr/>
            <p:nvPr/>
          </p:nvSpPr>
          <p:spPr>
            <a:xfrm>
              <a:off x="2530442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926" y="12097"/>
                  </a:moveTo>
                  <a:cubicBezTo>
                    <a:pt x="3001" y="16391"/>
                    <a:pt x="8234" y="19745"/>
                    <a:pt x="14868" y="21600"/>
                  </a:cubicBezTo>
                  <a:cubicBezTo>
                    <a:pt x="18942" y="18153"/>
                    <a:pt x="20454" y="13796"/>
                    <a:pt x="18380" y="9503"/>
                  </a:cubicBezTo>
                  <a:cubicBezTo>
                    <a:pt x="16307" y="5208"/>
                    <a:pt x="11070" y="1855"/>
                    <a:pt x="4437" y="0"/>
                  </a:cubicBezTo>
                  <a:cubicBezTo>
                    <a:pt x="363" y="3446"/>
                    <a:pt x="-1146" y="7804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Shape 1250">
              <a:extLst>
                <a:ext uri="{FF2B5EF4-FFF2-40B4-BE49-F238E27FC236}">
                  <a16:creationId xmlns:a16="http://schemas.microsoft.com/office/drawing/2014/main" id="{AAE2A4C4-AAA9-4C4F-BD75-FAA37CC51263}"/>
                </a:ext>
              </a:extLst>
            </p:cNvPr>
            <p:cNvSpPr/>
            <p:nvPr/>
          </p:nvSpPr>
          <p:spPr>
            <a:xfrm>
              <a:off x="2631660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925"/>
                  </a:moveTo>
                  <a:cubicBezTo>
                    <a:pt x="5209" y="2999"/>
                    <a:pt x="1855" y="8235"/>
                    <a:pt x="0" y="14868"/>
                  </a:cubicBezTo>
                  <a:cubicBezTo>
                    <a:pt x="3446" y="18942"/>
                    <a:pt x="7804" y="20454"/>
                    <a:pt x="12098" y="18380"/>
                  </a:cubicBezTo>
                  <a:cubicBezTo>
                    <a:pt x="16392" y="16306"/>
                    <a:pt x="19746" y="11070"/>
                    <a:pt x="21600" y="4437"/>
                  </a:cubicBezTo>
                  <a:cubicBezTo>
                    <a:pt x="18154" y="363"/>
                    <a:pt x="13797" y="-1146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Shape 1251">
              <a:extLst>
                <a:ext uri="{FF2B5EF4-FFF2-40B4-BE49-F238E27FC236}">
                  <a16:creationId xmlns:a16="http://schemas.microsoft.com/office/drawing/2014/main" id="{69CB3937-1638-4B4E-B225-1BD1EACE8B50}"/>
                </a:ext>
              </a:extLst>
            </p:cNvPr>
            <p:cNvSpPr/>
            <p:nvPr/>
          </p:nvSpPr>
          <p:spPr>
            <a:xfrm>
              <a:off x="2412356" y="2041041"/>
              <a:ext cx="113104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116" y="11224"/>
                  </a:moveTo>
                  <a:cubicBezTo>
                    <a:pt x="893" y="15518"/>
                    <a:pt x="5466" y="19211"/>
                    <a:pt x="12093" y="21600"/>
                  </a:cubicBezTo>
                  <a:cubicBezTo>
                    <a:pt x="17761" y="18691"/>
                    <a:pt x="20939" y="14672"/>
                    <a:pt x="20162" y="10376"/>
                  </a:cubicBezTo>
                  <a:cubicBezTo>
                    <a:pt x="19382" y="6083"/>
                    <a:pt x="14812" y="2391"/>
                    <a:pt x="8182" y="0"/>
                  </a:cubicBezTo>
                  <a:cubicBezTo>
                    <a:pt x="2514" y="2910"/>
                    <a:pt x="-661" y="6931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Shape 1252">
              <a:extLst>
                <a:ext uri="{FF2B5EF4-FFF2-40B4-BE49-F238E27FC236}">
                  <a16:creationId xmlns:a16="http://schemas.microsoft.com/office/drawing/2014/main" id="{DA0F17FA-B294-4491-918F-36853585C437}"/>
                </a:ext>
              </a:extLst>
            </p:cNvPr>
            <p:cNvSpPr/>
            <p:nvPr/>
          </p:nvSpPr>
          <p:spPr>
            <a:xfrm>
              <a:off x="2479832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0376" y="117"/>
                  </a:moveTo>
                  <a:cubicBezTo>
                    <a:pt x="6083" y="893"/>
                    <a:pt x="2390" y="5465"/>
                    <a:pt x="0" y="12092"/>
                  </a:cubicBezTo>
                  <a:cubicBezTo>
                    <a:pt x="2910" y="17759"/>
                    <a:pt x="6929" y="20937"/>
                    <a:pt x="11224" y="20160"/>
                  </a:cubicBezTo>
                  <a:cubicBezTo>
                    <a:pt x="15518" y="19381"/>
                    <a:pt x="19209" y="14809"/>
                    <a:pt x="21600" y="8182"/>
                  </a:cubicBezTo>
                  <a:cubicBezTo>
                    <a:pt x="18691" y="2515"/>
                    <a:pt x="14670" y="-663"/>
                    <a:pt x="10376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9" name="Shape 1253">
              <a:extLst>
                <a:ext uri="{FF2B5EF4-FFF2-40B4-BE49-F238E27FC236}">
                  <a16:creationId xmlns:a16="http://schemas.microsoft.com/office/drawing/2014/main" id="{0E18CF93-0F9D-4AD2-B4D9-6908A06B331B}"/>
                </a:ext>
              </a:extLst>
            </p:cNvPr>
            <p:cNvSpPr/>
            <p:nvPr/>
          </p:nvSpPr>
          <p:spPr>
            <a:xfrm>
              <a:off x="2260529" y="2192852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116" y="10376"/>
                  </a:moveTo>
                  <a:cubicBezTo>
                    <a:pt x="-661" y="14671"/>
                    <a:pt x="2514" y="18691"/>
                    <a:pt x="8182" y="21600"/>
                  </a:cubicBezTo>
                  <a:cubicBezTo>
                    <a:pt x="14808" y="19209"/>
                    <a:pt x="19381" y="15518"/>
                    <a:pt x="20158" y="11224"/>
                  </a:cubicBezTo>
                  <a:cubicBezTo>
                    <a:pt x="20939" y="6931"/>
                    <a:pt x="17760" y="2910"/>
                    <a:pt x="12092" y="0"/>
                  </a:cubicBezTo>
                  <a:cubicBezTo>
                    <a:pt x="5466" y="2389"/>
                    <a:pt x="894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0" name="Shape 1254">
              <a:extLst>
                <a:ext uri="{FF2B5EF4-FFF2-40B4-BE49-F238E27FC236}">
                  <a16:creationId xmlns:a16="http://schemas.microsoft.com/office/drawing/2014/main" id="{A525DC4A-960A-4291-AFF5-26A854D5A1D7}"/>
                </a:ext>
              </a:extLst>
            </p:cNvPr>
            <p:cNvSpPr/>
            <p:nvPr/>
          </p:nvSpPr>
          <p:spPr>
            <a:xfrm>
              <a:off x="2311137" y="2395270"/>
              <a:ext cx="249331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116"/>
                  </a:moveTo>
                  <a:cubicBezTo>
                    <a:pt x="6930" y="-661"/>
                    <a:pt x="2909" y="2514"/>
                    <a:pt x="0" y="8182"/>
                  </a:cubicBezTo>
                  <a:cubicBezTo>
                    <a:pt x="2391" y="14810"/>
                    <a:pt x="6082" y="19382"/>
                    <a:pt x="10376" y="20162"/>
                  </a:cubicBezTo>
                  <a:cubicBezTo>
                    <a:pt x="14671" y="20939"/>
                    <a:pt x="18690" y="17761"/>
                    <a:pt x="21600" y="12093"/>
                  </a:cubicBezTo>
                  <a:cubicBezTo>
                    <a:pt x="19211" y="5465"/>
                    <a:pt x="15517" y="893"/>
                    <a:pt x="11224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1" name="Shape 1255">
              <a:extLst>
                <a:ext uri="{FF2B5EF4-FFF2-40B4-BE49-F238E27FC236}">
                  <a16:creationId xmlns:a16="http://schemas.microsoft.com/office/drawing/2014/main" id="{F8980310-9CEC-40F7-9C57-5CC4EEFA8B4E}"/>
                </a:ext>
              </a:extLst>
            </p:cNvPr>
            <p:cNvSpPr/>
            <p:nvPr/>
          </p:nvSpPr>
          <p:spPr>
            <a:xfrm>
              <a:off x="2091831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2"/>
                  </a:moveTo>
                  <a:cubicBezTo>
                    <a:pt x="-1147" y="13797"/>
                    <a:pt x="363" y="18153"/>
                    <a:pt x="4437" y="21600"/>
                  </a:cubicBezTo>
                  <a:cubicBezTo>
                    <a:pt x="11069" y="19744"/>
                    <a:pt x="16306" y="16391"/>
                    <a:pt x="18378" y="12098"/>
                  </a:cubicBezTo>
                  <a:cubicBezTo>
                    <a:pt x="20453" y="7803"/>
                    <a:pt x="18940" y="3447"/>
                    <a:pt x="14866" y="0"/>
                  </a:cubicBezTo>
                  <a:cubicBezTo>
                    <a:pt x="8234" y="1856"/>
                    <a:pt x="3001" y="5209"/>
                    <a:pt x="926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2" name="Shape 1256">
              <a:extLst>
                <a:ext uri="{FF2B5EF4-FFF2-40B4-BE49-F238E27FC236}">
                  <a16:creationId xmlns:a16="http://schemas.microsoft.com/office/drawing/2014/main" id="{C192B08F-ED5C-4AB2-94F8-BE047FA21343}"/>
                </a:ext>
              </a:extLst>
            </p:cNvPr>
            <p:cNvSpPr/>
            <p:nvPr/>
          </p:nvSpPr>
          <p:spPr>
            <a:xfrm>
              <a:off x="2125570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12097" y="925"/>
                  </a:moveTo>
                  <a:cubicBezTo>
                    <a:pt x="7803" y="-1146"/>
                    <a:pt x="3446" y="363"/>
                    <a:pt x="0" y="4437"/>
                  </a:cubicBezTo>
                  <a:cubicBezTo>
                    <a:pt x="1854" y="11070"/>
                    <a:pt x="5208" y="16306"/>
                    <a:pt x="9502" y="18377"/>
                  </a:cubicBezTo>
                  <a:cubicBezTo>
                    <a:pt x="13796" y="20454"/>
                    <a:pt x="18154" y="18940"/>
                    <a:pt x="21600" y="14866"/>
                  </a:cubicBezTo>
                  <a:cubicBezTo>
                    <a:pt x="19745" y="8235"/>
                    <a:pt x="16391" y="3002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3" name="Shape 1257">
              <a:extLst>
                <a:ext uri="{FF2B5EF4-FFF2-40B4-BE49-F238E27FC236}">
                  <a16:creationId xmlns:a16="http://schemas.microsoft.com/office/drawing/2014/main" id="{7EF532D7-00C5-4DD9-99F2-ECC628169DE9}"/>
                </a:ext>
              </a:extLst>
            </p:cNvPr>
            <p:cNvSpPr/>
            <p:nvPr/>
          </p:nvSpPr>
          <p:spPr>
            <a:xfrm>
              <a:off x="1906266" y="2412139"/>
              <a:ext cx="133187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8543"/>
                  </a:moveTo>
                  <a:cubicBezTo>
                    <a:pt x="-797" y="12836"/>
                    <a:pt x="-677" y="17564"/>
                    <a:pt x="2060" y="21600"/>
                  </a:cubicBezTo>
                  <a:cubicBezTo>
                    <a:pt x="8694" y="20336"/>
                    <a:pt x="14486" y="17352"/>
                    <a:pt x="17644" y="13059"/>
                  </a:cubicBezTo>
                  <a:cubicBezTo>
                    <a:pt x="20803" y="8764"/>
                    <a:pt x="20687" y="4036"/>
                    <a:pt x="17949" y="0"/>
                  </a:cubicBezTo>
                  <a:cubicBezTo>
                    <a:pt x="11313" y="1266"/>
                    <a:pt x="5524" y="4248"/>
                    <a:pt x="2363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Shape 1258">
              <a:extLst>
                <a:ext uri="{FF2B5EF4-FFF2-40B4-BE49-F238E27FC236}">
                  <a16:creationId xmlns:a16="http://schemas.microsoft.com/office/drawing/2014/main" id="{3CFCA94E-2640-470B-BD4A-7A4E01E2D297}"/>
                </a:ext>
              </a:extLst>
            </p:cNvPr>
            <p:cNvSpPr/>
            <p:nvPr/>
          </p:nvSpPr>
          <p:spPr>
            <a:xfrm>
              <a:off x="1906266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13059" y="2364"/>
                  </a:moveTo>
                  <a:cubicBezTo>
                    <a:pt x="8765" y="-796"/>
                    <a:pt x="4035" y="-677"/>
                    <a:pt x="0" y="2060"/>
                  </a:cubicBezTo>
                  <a:cubicBezTo>
                    <a:pt x="1265" y="8695"/>
                    <a:pt x="4248" y="14486"/>
                    <a:pt x="8541" y="17646"/>
                  </a:cubicBezTo>
                  <a:cubicBezTo>
                    <a:pt x="12837" y="20804"/>
                    <a:pt x="17564" y="20688"/>
                    <a:pt x="21600" y="17951"/>
                  </a:cubicBezTo>
                  <a:cubicBezTo>
                    <a:pt x="20336" y="11313"/>
                    <a:pt x="17352" y="5522"/>
                    <a:pt x="13059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Shape 1259">
              <a:extLst>
                <a:ext uri="{FF2B5EF4-FFF2-40B4-BE49-F238E27FC236}">
                  <a16:creationId xmlns:a16="http://schemas.microsoft.com/office/drawing/2014/main" id="{8DCC92DF-744C-4555-AB7D-96340DD6D227}"/>
                </a:ext>
              </a:extLst>
            </p:cNvPr>
            <p:cNvSpPr/>
            <p:nvPr/>
          </p:nvSpPr>
          <p:spPr>
            <a:xfrm>
              <a:off x="1653223" y="50604"/>
              <a:ext cx="235195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9037" y="17902"/>
                  </a:moveTo>
                  <a:cubicBezTo>
                    <a:pt x="13332" y="20538"/>
                    <a:pt x="17868" y="19746"/>
                    <a:pt x="21600" y="16366"/>
                  </a:cubicBezTo>
                  <a:cubicBezTo>
                    <a:pt x="20031" y="9728"/>
                    <a:pt x="16856" y="4207"/>
                    <a:pt x="12561" y="1571"/>
                  </a:cubicBezTo>
                  <a:cubicBezTo>
                    <a:pt x="8268" y="-1062"/>
                    <a:pt x="3731" y="-274"/>
                    <a:pt x="0" y="3109"/>
                  </a:cubicBezTo>
                  <a:cubicBezTo>
                    <a:pt x="1568" y="9744"/>
                    <a:pt x="4742" y="15266"/>
                    <a:pt x="9037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6" name="Shape 1260">
              <a:extLst>
                <a:ext uri="{FF2B5EF4-FFF2-40B4-BE49-F238E27FC236}">
                  <a16:creationId xmlns:a16="http://schemas.microsoft.com/office/drawing/2014/main" id="{B143C919-CE31-4D2F-8FB6-E9F6D1E118FD}"/>
                </a:ext>
              </a:extLst>
            </p:cNvPr>
            <p:cNvSpPr/>
            <p:nvPr/>
          </p:nvSpPr>
          <p:spPr>
            <a:xfrm>
              <a:off x="1231482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" y="21600"/>
                  </a:moveTo>
                  <a:lnTo>
                    <a:pt x="0" y="21492"/>
                  </a:lnTo>
                  <a:cubicBezTo>
                    <a:pt x="3101" y="19780"/>
                    <a:pt x="6882" y="19108"/>
                    <a:pt x="9006" y="18706"/>
                  </a:cubicBezTo>
                  <a:cubicBezTo>
                    <a:pt x="9207" y="18668"/>
                    <a:pt x="9394" y="18633"/>
                    <a:pt x="9565" y="18600"/>
                  </a:cubicBezTo>
                  <a:cubicBezTo>
                    <a:pt x="16601" y="17226"/>
                    <a:pt x="21328" y="13593"/>
                    <a:pt x="21328" y="9561"/>
                  </a:cubicBezTo>
                  <a:cubicBezTo>
                    <a:pt x="21328" y="5024"/>
                    <a:pt x="15348" y="1065"/>
                    <a:pt x="7108" y="149"/>
                  </a:cubicBezTo>
                  <a:lnTo>
                    <a:pt x="7161" y="0"/>
                  </a:lnTo>
                  <a:cubicBezTo>
                    <a:pt x="15528" y="931"/>
                    <a:pt x="21600" y="4952"/>
                    <a:pt x="21600" y="9561"/>
                  </a:cubicBezTo>
                  <a:cubicBezTo>
                    <a:pt x="21600" y="13658"/>
                    <a:pt x="16799" y="17347"/>
                    <a:pt x="9654" y="18743"/>
                  </a:cubicBezTo>
                  <a:cubicBezTo>
                    <a:pt x="9483" y="18776"/>
                    <a:pt x="9295" y="18812"/>
                    <a:pt x="9093" y="18850"/>
                  </a:cubicBezTo>
                  <a:cubicBezTo>
                    <a:pt x="6991" y="19247"/>
                    <a:pt x="4149" y="19913"/>
                    <a:pt x="1093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7" name="Shape 1400">
            <a:extLst>
              <a:ext uri="{FF2B5EF4-FFF2-40B4-BE49-F238E27FC236}">
                <a16:creationId xmlns:a16="http://schemas.microsoft.com/office/drawing/2014/main" id="{5D1C3A5D-C50A-457E-8E09-9DF087DBEAEA}"/>
              </a:ext>
            </a:extLst>
          </p:cNvPr>
          <p:cNvSpPr/>
          <p:nvPr/>
        </p:nvSpPr>
        <p:spPr>
          <a:xfrm>
            <a:off x="11199857" y="5894259"/>
            <a:ext cx="349076" cy="32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1557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1600" b="0" dirty="0">
                <a:solidFill>
                  <a:srgbClr val="E81F1F"/>
                </a:solidFill>
                <a:latin typeface="MADE GoodTime Grotesk" panose="02000503000000020004" pitchFamily="50" charset="0"/>
                <a:ea typeface="Montserrat"/>
                <a:cs typeface="Montserrat"/>
              </a:rPr>
              <a:t>1</a:t>
            </a:r>
            <a:endParaRPr sz="1600" b="0" dirty="0">
              <a:solidFill>
                <a:srgbClr val="E81F1F"/>
              </a:solidFill>
              <a:latin typeface="MADE GoodTime Grotesk" panose="02000503000000020004" pitchFamily="50" charset="0"/>
              <a:ea typeface="Montserrat"/>
              <a:cs typeface="Montserrat"/>
            </a:endParaRPr>
          </a:p>
        </p:txBody>
      </p:sp>
      <p:sp>
        <p:nvSpPr>
          <p:cNvPr id="88" name="Shape 1401">
            <a:extLst>
              <a:ext uri="{FF2B5EF4-FFF2-40B4-BE49-F238E27FC236}">
                <a16:creationId xmlns:a16="http://schemas.microsoft.com/office/drawing/2014/main" id="{CB93A701-6F02-4308-BBAA-BC5DB202B6B4}"/>
              </a:ext>
            </a:extLst>
          </p:cNvPr>
          <p:cNvSpPr/>
          <p:nvPr/>
        </p:nvSpPr>
        <p:spPr>
          <a:xfrm>
            <a:off x="11089241" y="5782606"/>
            <a:ext cx="576105" cy="550727"/>
          </a:xfrm>
          <a:prstGeom prst="ellipse">
            <a:avLst/>
          </a:prstGeom>
          <a:ln w="63500">
            <a:solidFill>
              <a:srgbClr val="690B0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72717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18313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SCALE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27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853482976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655901" y="209140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louisli@ischool.berkeley.edu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3124569" y="2128473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afogarty@ischool.berkeley.edu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5845210" y="2134612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siduojiang@ischool.berkeley.edu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097258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Ning (Louis) 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3565926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Fogarty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6229409" y="1841835"/>
            <a:ext cx="2217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 (Stone) Jiang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GitHub</a:t>
            </a:r>
            <a:endParaRPr lang="id-ID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2045A-2BE8-4809-804E-FFDE31B01C51}"/>
              </a:ext>
            </a:extLst>
          </p:cNvPr>
          <p:cNvSpPr/>
          <p:nvPr/>
        </p:nvSpPr>
        <p:spPr>
          <a:xfrm>
            <a:off x="8446647" y="214298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crisbenge@ischool.berkeley.edu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EEFF7-C779-44DE-9E82-7F73E2F8FBC5}"/>
              </a:ext>
            </a:extLst>
          </p:cNvPr>
          <p:cNvSpPr txBox="1"/>
          <p:nvPr/>
        </p:nvSpPr>
        <p:spPr>
          <a:xfrm>
            <a:off x="8888004" y="1841835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4E87EA-737B-4244-B14E-918C02A79F58}"/>
              </a:ext>
            </a:extLst>
          </p:cNvPr>
          <p:cNvSpPr/>
          <p:nvPr/>
        </p:nvSpPr>
        <p:spPr>
          <a:xfrm>
            <a:off x="6321573" y="5694092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quick comment to drive the point home goes here!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5353A-0BBC-4D5B-8159-0BEA44068D84}"/>
              </a:ext>
            </a:extLst>
          </p:cNvPr>
          <p:cNvGrpSpPr/>
          <p:nvPr/>
        </p:nvGrpSpPr>
        <p:grpSpPr>
          <a:xfrm rot="5400000" flipH="1">
            <a:off x="5090322" y="4916841"/>
            <a:ext cx="50801" cy="2260297"/>
            <a:chOff x="650968" y="3915655"/>
            <a:chExt cx="60232" cy="1418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547C8-336B-40A7-B9DC-5145606C94DC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A3054C-DC48-494B-9DAD-F2B2AFCFA33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60C284-77E8-4A39-AF8D-F8E57CAF2236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3051F-E627-4F33-896B-24E577A94225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AFFDC1-7DCC-4853-A5EC-5EEC3753CC0A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47386-17FC-4001-A0C9-A408B012F604}"/>
              </a:ext>
            </a:extLst>
          </p:cNvPr>
          <p:cNvSpPr txBox="1"/>
          <p:nvPr/>
        </p:nvSpPr>
        <p:spPr>
          <a:xfrm>
            <a:off x="624558" y="1501219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SCALABILITY &amp;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68CE1F-C6E3-4E4E-9E07-AC85CFA4EA2B}"/>
              </a:ext>
            </a:extLst>
          </p:cNvPr>
          <p:cNvSpPr/>
          <p:nvPr/>
        </p:nvSpPr>
        <p:spPr>
          <a:xfrm>
            <a:off x="618041" y="2757560"/>
            <a:ext cx="2132703" cy="43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054.000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83104-0C54-4541-8CFC-E6415C4CCC2E}"/>
              </a:ext>
            </a:extLst>
          </p:cNvPr>
          <p:cNvSpPr/>
          <p:nvPr/>
        </p:nvSpPr>
        <p:spPr>
          <a:xfrm>
            <a:off x="618041" y="3317497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long did it take to train the models?  Why, you could say virtually anything here… whatever you say, I’m certain it will be fantastic!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3D477-36D4-457B-B9FF-004E49BC0335}"/>
              </a:ext>
            </a:extLst>
          </p:cNvPr>
          <p:cNvGrpSpPr/>
          <p:nvPr/>
        </p:nvGrpSpPr>
        <p:grpSpPr>
          <a:xfrm>
            <a:off x="697681" y="4831694"/>
            <a:ext cx="2053063" cy="169277"/>
            <a:chOff x="993566" y="4753429"/>
            <a:chExt cx="2412293" cy="152400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4F36B56-79DC-4F43-976D-CAD2994CD324}"/>
                </a:ext>
              </a:extLst>
            </p:cNvPr>
            <p:cNvSpPr/>
            <p:nvPr/>
          </p:nvSpPr>
          <p:spPr>
            <a:xfrm>
              <a:off x="993566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ACCEA56F-57D6-465E-BB81-968502BC4D59}"/>
                </a:ext>
              </a:extLst>
            </p:cNvPr>
            <p:cNvSpPr/>
            <p:nvPr/>
          </p:nvSpPr>
          <p:spPr>
            <a:xfrm>
              <a:off x="1482508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2002DF9-8DF2-40A7-9E27-A32A8286B721}"/>
                </a:ext>
              </a:extLst>
            </p:cNvPr>
            <p:cNvSpPr/>
            <p:nvPr/>
          </p:nvSpPr>
          <p:spPr>
            <a:xfrm>
              <a:off x="1971004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E01BA47-038C-4AE7-ADF1-AB2ADE844476}"/>
                </a:ext>
              </a:extLst>
            </p:cNvPr>
            <p:cNvSpPr/>
            <p:nvPr/>
          </p:nvSpPr>
          <p:spPr>
            <a:xfrm>
              <a:off x="2459500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ACA691-E0A1-4F98-B274-C0DD34B66FA6}"/>
                </a:ext>
              </a:extLst>
            </p:cNvPr>
            <p:cNvSpPr/>
            <p:nvPr/>
          </p:nvSpPr>
          <p:spPr>
            <a:xfrm>
              <a:off x="2947996" y="4760686"/>
              <a:ext cx="457863" cy="145143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5CE6AE-9EBD-44F9-8590-39B1DCE9D873}"/>
              </a:ext>
            </a:extLst>
          </p:cNvPr>
          <p:cNvSpPr txBox="1"/>
          <p:nvPr/>
        </p:nvSpPr>
        <p:spPr>
          <a:xfrm flipH="1">
            <a:off x="3073518" y="4839755"/>
            <a:ext cx="15857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something?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9B7C08-B682-4085-8340-C336B1C4AF04}"/>
              </a:ext>
            </a:extLst>
          </p:cNvPr>
          <p:cNvSpPr txBox="1"/>
          <p:nvPr/>
        </p:nvSpPr>
        <p:spPr>
          <a:xfrm flipH="1">
            <a:off x="624558" y="5187504"/>
            <a:ext cx="385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id-ID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JM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1976A-2C20-43A4-BC86-3ACFD6862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D1B303-C95C-47D4-8D67-98F3C0645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3174907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2541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30">
            <a:extLst>
              <a:ext uri="{FF2B5EF4-FFF2-40B4-BE49-F238E27FC236}">
                <a16:creationId xmlns:a16="http://schemas.microsoft.com/office/drawing/2014/main" id="{2E1E3790-E7B9-46DC-B143-9888408914BC}"/>
              </a:ext>
            </a:extLst>
          </p:cNvPr>
          <p:cNvSpPr/>
          <p:nvPr/>
        </p:nvSpPr>
        <p:spPr>
          <a:xfrm flipH="1">
            <a:off x="3199186" y="2943814"/>
            <a:ext cx="2247445" cy="22474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5" name="Овал 31">
            <a:extLst>
              <a:ext uri="{FF2B5EF4-FFF2-40B4-BE49-F238E27FC236}">
                <a16:creationId xmlns:a16="http://schemas.microsoft.com/office/drawing/2014/main" id="{76376BFE-DDB1-41F5-93EA-BAFFE00E3187}"/>
              </a:ext>
            </a:extLst>
          </p:cNvPr>
          <p:cNvSpPr/>
          <p:nvPr/>
        </p:nvSpPr>
        <p:spPr>
          <a:xfrm flipH="1">
            <a:off x="8992827" y="3142549"/>
            <a:ext cx="2043131" cy="20431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6" name="Овал 33">
            <a:extLst>
              <a:ext uri="{FF2B5EF4-FFF2-40B4-BE49-F238E27FC236}">
                <a16:creationId xmlns:a16="http://schemas.microsoft.com/office/drawing/2014/main" id="{596E7BA2-E31D-49C2-8CD9-F32969838E73}"/>
              </a:ext>
            </a:extLst>
          </p:cNvPr>
          <p:cNvSpPr/>
          <p:nvPr/>
        </p:nvSpPr>
        <p:spPr>
          <a:xfrm flipH="1">
            <a:off x="1097254" y="2979558"/>
            <a:ext cx="1688538" cy="168853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Chevin Pro Light" pitchFamily="34" charset="0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0198B553-9CCE-4B11-989A-32FB2EEA01D4}"/>
              </a:ext>
            </a:extLst>
          </p:cNvPr>
          <p:cNvSpPr/>
          <p:nvPr/>
        </p:nvSpPr>
        <p:spPr>
          <a:xfrm flipH="1">
            <a:off x="5860025" y="2464123"/>
            <a:ext cx="2719408" cy="27194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24B7E22-B747-474C-BC2C-ED29F646EB78}"/>
              </a:ext>
            </a:extLst>
          </p:cNvPr>
          <p:cNvSpPr txBox="1">
            <a:spLocks/>
          </p:cNvSpPr>
          <p:nvPr/>
        </p:nvSpPr>
        <p:spPr>
          <a:xfrm>
            <a:off x="1193374" y="3743358"/>
            <a:ext cx="1496298" cy="766316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A7B4B4F5-A7E8-421D-A44C-2A49E8556B82}"/>
              </a:ext>
            </a:extLst>
          </p:cNvPr>
          <p:cNvSpPr txBox="1">
            <a:spLocks/>
          </p:cNvSpPr>
          <p:nvPr/>
        </p:nvSpPr>
        <p:spPr>
          <a:xfrm>
            <a:off x="6381927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F674D0A-A799-4A54-8DBC-3D76B4F105E7}"/>
              </a:ext>
            </a:extLst>
          </p:cNvPr>
          <p:cNvSpPr txBox="1">
            <a:spLocks/>
          </p:cNvSpPr>
          <p:nvPr/>
        </p:nvSpPr>
        <p:spPr>
          <a:xfrm>
            <a:off x="9211325" y="3869347"/>
            <a:ext cx="1606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Generalized K-Fold stacking of level 1 classifiers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07A8D5B-148D-4BFB-8A7C-E528BA13308E}"/>
              </a:ext>
            </a:extLst>
          </p:cNvPr>
          <p:cNvSpPr txBox="1">
            <a:spLocks/>
          </p:cNvSpPr>
          <p:nvPr/>
        </p:nvSpPr>
        <p:spPr>
          <a:xfrm>
            <a:off x="3398759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2E4F5A0-7202-4A8A-9246-B9B7F283512D}"/>
              </a:ext>
            </a:extLst>
          </p:cNvPr>
          <p:cNvSpPr/>
          <p:nvPr/>
        </p:nvSpPr>
        <p:spPr>
          <a:xfrm>
            <a:off x="190913" y="6434384"/>
            <a:ext cx="366871" cy="366871"/>
          </a:xfrm>
          <a:prstGeom prst="plus">
            <a:avLst>
              <a:gd name="adj" fmla="val 3968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011AD-7E23-43DA-B4A0-30A837F2A35E}"/>
              </a:ext>
            </a:extLst>
          </p:cNvPr>
          <p:cNvSpPr txBox="1"/>
          <p:nvPr/>
        </p:nvSpPr>
        <p:spPr>
          <a:xfrm>
            <a:off x="9229023" y="14856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11B0E-7A6A-459C-8B73-E9F738992F00}"/>
              </a:ext>
            </a:extLst>
          </p:cNvPr>
          <p:cNvSpPr txBox="1"/>
          <p:nvPr/>
        </p:nvSpPr>
        <p:spPr>
          <a:xfrm>
            <a:off x="10178013" y="148567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Fresh &amp; Clean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980E8A59-0AD6-4CE0-8EDA-91D24CA9CF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72EB5-2E50-4033-87E0-EDD469B41D4F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 work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EAE45E4-FC50-4586-AE0F-3CF4DB0A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76" y="2791526"/>
            <a:ext cx="452706" cy="440458"/>
          </a:xfrm>
          <a:custGeom>
            <a:avLst/>
            <a:gdLst>
              <a:gd name="T0" fmla="*/ 35915 w 498"/>
              <a:gd name="T1" fmla="*/ 67789 h 445"/>
              <a:gd name="T2" fmla="*/ 35915 w 498"/>
              <a:gd name="T3" fmla="*/ 67789 h 445"/>
              <a:gd name="T4" fmla="*/ 63749 w 498"/>
              <a:gd name="T5" fmla="*/ 75870 h 445"/>
              <a:gd name="T6" fmla="*/ 67789 w 498"/>
              <a:gd name="T7" fmla="*/ 75870 h 445"/>
              <a:gd name="T8" fmla="*/ 87542 w 498"/>
              <a:gd name="T9" fmla="*/ 60157 h 445"/>
              <a:gd name="T10" fmla="*/ 87542 w 498"/>
              <a:gd name="T11" fmla="*/ 56117 h 445"/>
              <a:gd name="T12" fmla="*/ 79911 w 498"/>
              <a:gd name="T13" fmla="*/ 48036 h 445"/>
              <a:gd name="T14" fmla="*/ 123457 w 498"/>
              <a:gd name="T15" fmla="*/ 4489 h 445"/>
              <a:gd name="T16" fmla="*/ 87542 w 498"/>
              <a:gd name="T17" fmla="*/ 0 h 445"/>
              <a:gd name="T18" fmla="*/ 48036 w 498"/>
              <a:gd name="T19" fmla="*/ 24242 h 445"/>
              <a:gd name="T20" fmla="*/ 32323 w 498"/>
              <a:gd name="T21" fmla="*/ 36364 h 445"/>
              <a:gd name="T22" fmla="*/ 23794 w 498"/>
              <a:gd name="T23" fmla="*/ 52076 h 445"/>
              <a:gd name="T24" fmla="*/ 8081 w 498"/>
              <a:gd name="T25" fmla="*/ 56117 h 445"/>
              <a:gd name="T26" fmla="*/ 0 w 498"/>
              <a:gd name="T27" fmla="*/ 64197 h 445"/>
              <a:gd name="T28" fmla="*/ 0 w 498"/>
              <a:gd name="T29" fmla="*/ 67789 h 445"/>
              <a:gd name="T30" fmla="*/ 16162 w 498"/>
              <a:gd name="T31" fmla="*/ 83950 h 445"/>
              <a:gd name="T32" fmla="*/ 23794 w 498"/>
              <a:gd name="T33" fmla="*/ 87991 h 445"/>
              <a:gd name="T34" fmla="*/ 32323 w 498"/>
              <a:gd name="T35" fmla="*/ 79910 h 445"/>
              <a:gd name="T36" fmla="*/ 35915 w 498"/>
              <a:gd name="T37" fmla="*/ 67789 h 445"/>
              <a:gd name="T38" fmla="*/ 99664 w 498"/>
              <a:gd name="T39" fmla="*/ 71829 h 445"/>
              <a:gd name="T40" fmla="*/ 99664 w 498"/>
              <a:gd name="T41" fmla="*/ 71829 h 445"/>
              <a:gd name="T42" fmla="*/ 95623 w 498"/>
              <a:gd name="T43" fmla="*/ 71829 h 445"/>
              <a:gd name="T44" fmla="*/ 79911 w 498"/>
              <a:gd name="T45" fmla="*/ 83950 h 445"/>
              <a:gd name="T46" fmla="*/ 75870 w 498"/>
              <a:gd name="T47" fmla="*/ 91582 h 445"/>
              <a:gd name="T48" fmla="*/ 171045 w 498"/>
              <a:gd name="T49" fmla="*/ 195286 h 445"/>
              <a:gd name="T50" fmla="*/ 179125 w 498"/>
              <a:gd name="T51" fmla="*/ 195286 h 445"/>
              <a:gd name="T52" fmla="*/ 191247 w 498"/>
              <a:gd name="T53" fmla="*/ 187205 h 445"/>
              <a:gd name="T54" fmla="*/ 191247 w 498"/>
              <a:gd name="T55" fmla="*/ 179573 h 445"/>
              <a:gd name="T56" fmla="*/ 99664 w 498"/>
              <a:gd name="T57" fmla="*/ 71829 h 445"/>
              <a:gd name="T58" fmla="*/ 223121 w 498"/>
              <a:gd name="T59" fmla="*/ 28283 h 445"/>
              <a:gd name="T60" fmla="*/ 223121 w 498"/>
              <a:gd name="T61" fmla="*/ 28283 h 445"/>
              <a:gd name="T62" fmla="*/ 215040 w 498"/>
              <a:gd name="T63" fmla="*/ 24242 h 445"/>
              <a:gd name="T64" fmla="*/ 206959 w 498"/>
              <a:gd name="T65" fmla="*/ 39955 h 445"/>
              <a:gd name="T66" fmla="*/ 183166 w 498"/>
              <a:gd name="T67" fmla="*/ 48036 h 445"/>
              <a:gd name="T68" fmla="*/ 179125 w 498"/>
              <a:gd name="T69" fmla="*/ 28283 h 445"/>
              <a:gd name="T70" fmla="*/ 187206 w 498"/>
              <a:gd name="T71" fmla="*/ 8530 h 445"/>
              <a:gd name="T72" fmla="*/ 183166 w 498"/>
              <a:gd name="T73" fmla="*/ 4489 h 445"/>
              <a:gd name="T74" fmla="*/ 151291 w 498"/>
              <a:gd name="T75" fmla="*/ 32323 h 445"/>
              <a:gd name="T76" fmla="*/ 143211 w 498"/>
              <a:gd name="T77" fmla="*/ 67789 h 445"/>
              <a:gd name="T78" fmla="*/ 127498 w 498"/>
              <a:gd name="T79" fmla="*/ 83950 h 445"/>
              <a:gd name="T80" fmla="*/ 143211 w 498"/>
              <a:gd name="T81" fmla="*/ 103703 h 445"/>
              <a:gd name="T82" fmla="*/ 163413 w 498"/>
              <a:gd name="T83" fmla="*/ 83950 h 445"/>
              <a:gd name="T84" fmla="*/ 183166 w 498"/>
              <a:gd name="T85" fmla="*/ 79910 h 445"/>
              <a:gd name="T86" fmla="*/ 219081 w 498"/>
              <a:gd name="T87" fmla="*/ 64197 h 445"/>
              <a:gd name="T88" fmla="*/ 223121 w 498"/>
              <a:gd name="T89" fmla="*/ 28283 h 445"/>
              <a:gd name="T90" fmla="*/ 32323 w 498"/>
              <a:gd name="T91" fmla="*/ 179573 h 445"/>
              <a:gd name="T92" fmla="*/ 32323 w 498"/>
              <a:gd name="T93" fmla="*/ 179573 h 445"/>
              <a:gd name="T94" fmla="*/ 32323 w 498"/>
              <a:gd name="T95" fmla="*/ 187205 h 445"/>
              <a:gd name="T96" fmla="*/ 39955 w 498"/>
              <a:gd name="T97" fmla="*/ 199326 h 445"/>
              <a:gd name="T98" fmla="*/ 48036 w 498"/>
              <a:gd name="T99" fmla="*/ 195286 h 445"/>
              <a:gd name="T100" fmla="*/ 103704 w 498"/>
              <a:gd name="T101" fmla="*/ 143658 h 445"/>
              <a:gd name="T102" fmla="*/ 87542 w 498"/>
              <a:gd name="T103" fmla="*/ 123456 h 445"/>
              <a:gd name="T104" fmla="*/ 32323 w 498"/>
              <a:gd name="T105" fmla="*/ 179573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60427C34-890F-443F-B4E4-8FDC437031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781238" y="3432823"/>
            <a:ext cx="466307" cy="411124"/>
          </a:xfrm>
          <a:custGeom>
            <a:avLst/>
            <a:gdLst>
              <a:gd name="T0" fmla="*/ 187780 w 462"/>
              <a:gd name="T1" fmla="*/ 156635 h 470"/>
              <a:gd name="T2" fmla="*/ 187780 w 462"/>
              <a:gd name="T3" fmla="*/ 156635 h 470"/>
              <a:gd name="T4" fmla="*/ 187780 w 462"/>
              <a:gd name="T5" fmla="*/ 129202 h 470"/>
              <a:gd name="T6" fmla="*/ 152875 w 462"/>
              <a:gd name="T7" fmla="*/ 93804 h 470"/>
              <a:gd name="T8" fmla="*/ 129458 w 462"/>
              <a:gd name="T9" fmla="*/ 93804 h 470"/>
              <a:gd name="T10" fmla="*/ 113552 w 462"/>
              <a:gd name="T11" fmla="*/ 81857 h 470"/>
              <a:gd name="T12" fmla="*/ 113552 w 462"/>
              <a:gd name="T13" fmla="*/ 50442 h 470"/>
              <a:gd name="T14" fmla="*/ 129458 w 462"/>
              <a:gd name="T15" fmla="*/ 26991 h 470"/>
              <a:gd name="T16" fmla="*/ 102064 w 462"/>
              <a:gd name="T17" fmla="*/ 0 h 470"/>
              <a:gd name="T18" fmla="*/ 74670 w 462"/>
              <a:gd name="T19" fmla="*/ 26991 h 470"/>
              <a:gd name="T20" fmla="*/ 90134 w 462"/>
              <a:gd name="T21" fmla="*/ 50442 h 470"/>
              <a:gd name="T22" fmla="*/ 90134 w 462"/>
              <a:gd name="T23" fmla="*/ 81857 h 470"/>
              <a:gd name="T24" fmla="*/ 74670 w 462"/>
              <a:gd name="T25" fmla="*/ 93804 h 470"/>
              <a:gd name="T26" fmla="*/ 50811 w 462"/>
              <a:gd name="T27" fmla="*/ 93804 h 470"/>
              <a:gd name="T28" fmla="*/ 15906 w 462"/>
              <a:gd name="T29" fmla="*/ 129202 h 470"/>
              <a:gd name="T30" fmla="*/ 15906 w 462"/>
              <a:gd name="T31" fmla="*/ 156635 h 470"/>
              <a:gd name="T32" fmla="*/ 0 w 462"/>
              <a:gd name="T33" fmla="*/ 180086 h 470"/>
              <a:gd name="T34" fmla="*/ 23417 w 462"/>
              <a:gd name="T35" fmla="*/ 207520 h 470"/>
              <a:gd name="T36" fmla="*/ 50811 w 462"/>
              <a:gd name="T37" fmla="*/ 180086 h 470"/>
              <a:gd name="T38" fmla="*/ 35347 w 462"/>
              <a:gd name="T39" fmla="*/ 156635 h 470"/>
              <a:gd name="T40" fmla="*/ 35347 w 462"/>
              <a:gd name="T41" fmla="*/ 129202 h 470"/>
              <a:gd name="T42" fmla="*/ 50811 w 462"/>
              <a:gd name="T43" fmla="*/ 113715 h 470"/>
              <a:gd name="T44" fmla="*/ 74670 w 462"/>
              <a:gd name="T45" fmla="*/ 113715 h 470"/>
              <a:gd name="T46" fmla="*/ 90134 w 462"/>
              <a:gd name="T47" fmla="*/ 109733 h 470"/>
              <a:gd name="T48" fmla="*/ 90134 w 462"/>
              <a:gd name="T49" fmla="*/ 156635 h 470"/>
              <a:gd name="T50" fmla="*/ 74670 w 462"/>
              <a:gd name="T51" fmla="*/ 180086 h 470"/>
              <a:gd name="T52" fmla="*/ 102064 w 462"/>
              <a:gd name="T53" fmla="*/ 207520 h 470"/>
              <a:gd name="T54" fmla="*/ 129458 w 462"/>
              <a:gd name="T55" fmla="*/ 180086 h 470"/>
              <a:gd name="T56" fmla="*/ 113552 w 462"/>
              <a:gd name="T57" fmla="*/ 156635 h 470"/>
              <a:gd name="T58" fmla="*/ 113552 w 462"/>
              <a:gd name="T59" fmla="*/ 109733 h 470"/>
              <a:gd name="T60" fmla="*/ 129458 w 462"/>
              <a:gd name="T61" fmla="*/ 113715 h 470"/>
              <a:gd name="T62" fmla="*/ 152875 w 462"/>
              <a:gd name="T63" fmla="*/ 113715 h 470"/>
              <a:gd name="T64" fmla="*/ 168339 w 462"/>
              <a:gd name="T65" fmla="*/ 129202 h 470"/>
              <a:gd name="T66" fmla="*/ 168339 w 462"/>
              <a:gd name="T67" fmla="*/ 156635 h 470"/>
              <a:gd name="T68" fmla="*/ 152875 w 462"/>
              <a:gd name="T69" fmla="*/ 180086 h 470"/>
              <a:gd name="T70" fmla="*/ 180269 w 462"/>
              <a:gd name="T71" fmla="*/ 207520 h 470"/>
              <a:gd name="T72" fmla="*/ 203686 w 462"/>
              <a:gd name="T73" fmla="*/ 180086 h 470"/>
              <a:gd name="T74" fmla="*/ 187780 w 462"/>
              <a:gd name="T75" fmla="*/ 156635 h 470"/>
              <a:gd name="T76" fmla="*/ 39323 w 462"/>
              <a:gd name="T77" fmla="*/ 180086 h 470"/>
              <a:gd name="T78" fmla="*/ 39323 w 462"/>
              <a:gd name="T79" fmla="*/ 180086 h 470"/>
              <a:gd name="T80" fmla="*/ 23417 w 462"/>
              <a:gd name="T81" fmla="*/ 195573 h 470"/>
              <a:gd name="T82" fmla="*/ 7953 w 462"/>
              <a:gd name="T83" fmla="*/ 180086 h 470"/>
              <a:gd name="T84" fmla="*/ 23417 w 462"/>
              <a:gd name="T85" fmla="*/ 164600 h 470"/>
              <a:gd name="T86" fmla="*/ 39323 w 462"/>
              <a:gd name="T87" fmla="*/ 180086 h 470"/>
              <a:gd name="T88" fmla="*/ 86600 w 462"/>
              <a:gd name="T89" fmla="*/ 26991 h 470"/>
              <a:gd name="T90" fmla="*/ 86600 w 462"/>
              <a:gd name="T91" fmla="*/ 26991 h 470"/>
              <a:gd name="T92" fmla="*/ 102064 w 462"/>
              <a:gd name="T93" fmla="*/ 11504 h 470"/>
              <a:gd name="T94" fmla="*/ 117528 w 462"/>
              <a:gd name="T95" fmla="*/ 26991 h 470"/>
              <a:gd name="T96" fmla="*/ 102064 w 462"/>
              <a:gd name="T97" fmla="*/ 42920 h 470"/>
              <a:gd name="T98" fmla="*/ 86600 w 462"/>
              <a:gd name="T99" fmla="*/ 26991 h 470"/>
              <a:gd name="T100" fmla="*/ 117528 w 462"/>
              <a:gd name="T101" fmla="*/ 180086 h 470"/>
              <a:gd name="T102" fmla="*/ 117528 w 462"/>
              <a:gd name="T103" fmla="*/ 180086 h 470"/>
              <a:gd name="T104" fmla="*/ 102064 w 462"/>
              <a:gd name="T105" fmla="*/ 195573 h 470"/>
              <a:gd name="T106" fmla="*/ 86600 w 462"/>
              <a:gd name="T107" fmla="*/ 180086 h 470"/>
              <a:gd name="T108" fmla="*/ 102064 w 462"/>
              <a:gd name="T109" fmla="*/ 164600 h 470"/>
              <a:gd name="T110" fmla="*/ 117528 w 462"/>
              <a:gd name="T111" fmla="*/ 180086 h 470"/>
              <a:gd name="T112" fmla="*/ 180269 w 462"/>
              <a:gd name="T113" fmla="*/ 195573 h 470"/>
              <a:gd name="T114" fmla="*/ 180269 w 462"/>
              <a:gd name="T115" fmla="*/ 195573 h 470"/>
              <a:gd name="T116" fmla="*/ 164363 w 462"/>
              <a:gd name="T117" fmla="*/ 180086 h 470"/>
              <a:gd name="T118" fmla="*/ 180269 w 462"/>
              <a:gd name="T119" fmla="*/ 164600 h 470"/>
              <a:gd name="T120" fmla="*/ 191757 w 462"/>
              <a:gd name="T121" fmla="*/ 180086 h 470"/>
              <a:gd name="T122" fmla="*/ 180269 w 462"/>
              <a:gd name="T123" fmla="*/ 195573 h 47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48BB9F-4D05-4309-98CE-9A690C6999EE}"/>
              </a:ext>
            </a:extLst>
          </p:cNvPr>
          <p:cNvSpPr/>
          <p:nvPr/>
        </p:nvSpPr>
        <p:spPr>
          <a:xfrm>
            <a:off x="947357" y="1625670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from Cris: I have a ton of stencils / images – let me know what you’d like to say in the bubbles and I can find a stencil for it!</a:t>
            </a:r>
          </a:p>
        </p:txBody>
      </p:sp>
      <p:sp>
        <p:nvSpPr>
          <p:cNvPr id="34" name="Freeform 126">
            <a:extLst>
              <a:ext uri="{FF2B5EF4-FFF2-40B4-BE49-F238E27FC236}">
                <a16:creationId xmlns:a16="http://schemas.microsoft.com/office/drawing/2014/main" id="{21186B5C-09CC-4E48-ADAD-5702E1C6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786" y="3256960"/>
            <a:ext cx="517747" cy="344079"/>
          </a:xfrm>
          <a:custGeom>
            <a:avLst/>
            <a:gdLst>
              <a:gd name="T0" fmla="*/ 180275 w 590"/>
              <a:gd name="T1" fmla="*/ 116440 h 561"/>
              <a:gd name="T2" fmla="*/ 180275 w 590"/>
              <a:gd name="T3" fmla="*/ 116440 h 561"/>
              <a:gd name="T4" fmla="*/ 180275 w 590"/>
              <a:gd name="T5" fmla="*/ 10781 h 561"/>
              <a:gd name="T6" fmla="*/ 175228 w 590"/>
              <a:gd name="T7" fmla="*/ 0 h 561"/>
              <a:gd name="T8" fmla="*/ 169819 w 590"/>
              <a:gd name="T9" fmla="*/ 10781 h 561"/>
              <a:gd name="T10" fmla="*/ 169819 w 590"/>
              <a:gd name="T11" fmla="*/ 116440 h 561"/>
              <a:gd name="T12" fmla="*/ 137730 w 590"/>
              <a:gd name="T13" fmla="*/ 148065 h 561"/>
              <a:gd name="T14" fmla="*/ 169819 w 590"/>
              <a:gd name="T15" fmla="*/ 185081 h 561"/>
              <a:gd name="T16" fmla="*/ 169819 w 590"/>
              <a:gd name="T17" fmla="*/ 190472 h 561"/>
              <a:gd name="T18" fmla="*/ 175228 w 590"/>
              <a:gd name="T19" fmla="*/ 201254 h 561"/>
              <a:gd name="T20" fmla="*/ 180275 w 590"/>
              <a:gd name="T21" fmla="*/ 190472 h 561"/>
              <a:gd name="T22" fmla="*/ 180275 w 590"/>
              <a:gd name="T23" fmla="*/ 185081 h 561"/>
              <a:gd name="T24" fmla="*/ 212364 w 590"/>
              <a:gd name="T25" fmla="*/ 148065 h 561"/>
              <a:gd name="T26" fmla="*/ 180275 w 590"/>
              <a:gd name="T27" fmla="*/ 116440 h 561"/>
              <a:gd name="T28" fmla="*/ 175228 w 590"/>
              <a:gd name="T29" fmla="*/ 169269 h 561"/>
              <a:gd name="T30" fmla="*/ 175228 w 590"/>
              <a:gd name="T31" fmla="*/ 169269 h 561"/>
              <a:gd name="T32" fmla="*/ 153955 w 590"/>
              <a:gd name="T33" fmla="*/ 148065 h 561"/>
              <a:gd name="T34" fmla="*/ 175228 w 590"/>
              <a:gd name="T35" fmla="*/ 126862 h 561"/>
              <a:gd name="T36" fmla="*/ 196500 w 590"/>
              <a:gd name="T37" fmla="*/ 148065 h 561"/>
              <a:gd name="T38" fmla="*/ 175228 w 590"/>
              <a:gd name="T39" fmla="*/ 169269 h 561"/>
              <a:gd name="T40" fmla="*/ 111410 w 590"/>
              <a:gd name="T41" fmla="*/ 15813 h 561"/>
              <a:gd name="T42" fmla="*/ 111410 w 590"/>
              <a:gd name="T43" fmla="*/ 15813 h 561"/>
              <a:gd name="T44" fmla="*/ 111410 w 590"/>
              <a:gd name="T45" fmla="*/ 10781 h 561"/>
              <a:gd name="T46" fmla="*/ 106002 w 590"/>
              <a:gd name="T47" fmla="*/ 0 h 561"/>
              <a:gd name="T48" fmla="*/ 95546 w 590"/>
              <a:gd name="T49" fmla="*/ 10781 h 561"/>
              <a:gd name="T50" fmla="*/ 95546 w 590"/>
              <a:gd name="T51" fmla="*/ 15813 h 561"/>
              <a:gd name="T52" fmla="*/ 68865 w 590"/>
              <a:gd name="T53" fmla="*/ 52829 h 561"/>
              <a:gd name="T54" fmla="*/ 95546 w 590"/>
              <a:gd name="T55" fmla="*/ 84455 h 561"/>
              <a:gd name="T56" fmla="*/ 95546 w 590"/>
              <a:gd name="T57" fmla="*/ 190472 h 561"/>
              <a:gd name="T58" fmla="*/ 106002 w 590"/>
              <a:gd name="T59" fmla="*/ 201254 h 561"/>
              <a:gd name="T60" fmla="*/ 111410 w 590"/>
              <a:gd name="T61" fmla="*/ 190472 h 561"/>
              <a:gd name="T62" fmla="*/ 111410 w 590"/>
              <a:gd name="T63" fmla="*/ 84455 h 561"/>
              <a:gd name="T64" fmla="*/ 137730 w 590"/>
              <a:gd name="T65" fmla="*/ 52829 h 561"/>
              <a:gd name="T66" fmla="*/ 111410 w 590"/>
              <a:gd name="T67" fmla="*/ 15813 h 561"/>
              <a:gd name="T68" fmla="*/ 106002 w 590"/>
              <a:gd name="T69" fmla="*/ 74033 h 561"/>
              <a:gd name="T70" fmla="*/ 106002 w 590"/>
              <a:gd name="T71" fmla="*/ 74033 h 561"/>
              <a:gd name="T72" fmla="*/ 84729 w 590"/>
              <a:gd name="T73" fmla="*/ 52829 h 561"/>
              <a:gd name="T74" fmla="*/ 106002 w 590"/>
              <a:gd name="T75" fmla="*/ 31626 h 561"/>
              <a:gd name="T76" fmla="*/ 127274 w 590"/>
              <a:gd name="T77" fmla="*/ 52829 h 561"/>
              <a:gd name="T78" fmla="*/ 106002 w 590"/>
              <a:gd name="T79" fmla="*/ 74033 h 561"/>
              <a:gd name="T80" fmla="*/ 42545 w 590"/>
              <a:gd name="T81" fmla="*/ 84455 h 561"/>
              <a:gd name="T82" fmla="*/ 42545 w 590"/>
              <a:gd name="T83" fmla="*/ 84455 h 561"/>
              <a:gd name="T84" fmla="*/ 42545 w 590"/>
              <a:gd name="T85" fmla="*/ 10781 h 561"/>
              <a:gd name="T86" fmla="*/ 31728 w 590"/>
              <a:gd name="T87" fmla="*/ 0 h 561"/>
              <a:gd name="T88" fmla="*/ 26320 w 590"/>
              <a:gd name="T89" fmla="*/ 10781 h 561"/>
              <a:gd name="T90" fmla="*/ 26320 w 590"/>
              <a:gd name="T91" fmla="*/ 84455 h 561"/>
              <a:gd name="T92" fmla="*/ 0 w 590"/>
              <a:gd name="T93" fmla="*/ 121830 h 561"/>
              <a:gd name="T94" fmla="*/ 26320 w 590"/>
              <a:gd name="T95" fmla="*/ 158847 h 561"/>
              <a:gd name="T96" fmla="*/ 26320 w 590"/>
              <a:gd name="T97" fmla="*/ 190472 h 561"/>
              <a:gd name="T98" fmla="*/ 31728 w 590"/>
              <a:gd name="T99" fmla="*/ 201254 h 561"/>
              <a:gd name="T100" fmla="*/ 42545 w 590"/>
              <a:gd name="T101" fmla="*/ 190472 h 561"/>
              <a:gd name="T102" fmla="*/ 42545 w 590"/>
              <a:gd name="T103" fmla="*/ 158847 h 561"/>
              <a:gd name="T104" fmla="*/ 68865 w 590"/>
              <a:gd name="T105" fmla="*/ 121830 h 561"/>
              <a:gd name="T106" fmla="*/ 42545 w 590"/>
              <a:gd name="T107" fmla="*/ 84455 h 561"/>
              <a:gd name="T108" fmla="*/ 31728 w 590"/>
              <a:gd name="T109" fmla="*/ 142674 h 561"/>
              <a:gd name="T110" fmla="*/ 31728 w 590"/>
              <a:gd name="T111" fmla="*/ 142674 h 561"/>
              <a:gd name="T112" fmla="*/ 10456 w 590"/>
              <a:gd name="T113" fmla="*/ 121830 h 561"/>
              <a:gd name="T114" fmla="*/ 31728 w 590"/>
              <a:gd name="T115" fmla="*/ 100627 h 561"/>
              <a:gd name="T116" fmla="*/ 53001 w 590"/>
              <a:gd name="T117" fmla="*/ 121830 h 561"/>
              <a:gd name="T118" fmla="*/ 31728 w 590"/>
              <a:gd name="T119" fmla="*/ 14267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97">
            <a:extLst>
              <a:ext uri="{FF2B5EF4-FFF2-40B4-BE49-F238E27FC236}">
                <a16:creationId xmlns:a16="http://schemas.microsoft.com/office/drawing/2014/main" id="{16788F95-56C4-4992-BD55-43F7E2D8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34" y="3256960"/>
            <a:ext cx="397732" cy="417818"/>
          </a:xfrm>
          <a:custGeom>
            <a:avLst/>
            <a:gdLst>
              <a:gd name="T0" fmla="*/ 137833 w 472"/>
              <a:gd name="T1" fmla="*/ 111619 h 501"/>
              <a:gd name="T2" fmla="*/ 137833 w 472"/>
              <a:gd name="T3" fmla="*/ 111619 h 501"/>
              <a:gd name="T4" fmla="*/ 106164 w 472"/>
              <a:gd name="T5" fmla="*/ 127513 h 501"/>
              <a:gd name="T6" fmla="*/ 69096 w 472"/>
              <a:gd name="T7" fmla="*/ 106201 h 501"/>
              <a:gd name="T8" fmla="*/ 74135 w 472"/>
              <a:gd name="T9" fmla="*/ 90307 h 501"/>
              <a:gd name="T10" fmla="*/ 69096 w 472"/>
              <a:gd name="T11" fmla="*/ 79831 h 501"/>
              <a:gd name="T12" fmla="*/ 111562 w 472"/>
              <a:gd name="T13" fmla="*/ 58519 h 501"/>
              <a:gd name="T14" fmla="*/ 137833 w 472"/>
              <a:gd name="T15" fmla="*/ 68994 h 501"/>
              <a:gd name="T16" fmla="*/ 169502 w 472"/>
              <a:gd name="T17" fmla="*/ 31788 h 501"/>
              <a:gd name="T18" fmla="*/ 137833 w 472"/>
              <a:gd name="T19" fmla="*/ 0 h 501"/>
              <a:gd name="T20" fmla="*/ 100766 w 472"/>
              <a:gd name="T21" fmla="*/ 31788 h 501"/>
              <a:gd name="T22" fmla="*/ 100766 w 472"/>
              <a:gd name="T23" fmla="*/ 42264 h 501"/>
              <a:gd name="T24" fmla="*/ 63698 w 472"/>
              <a:gd name="T25" fmla="*/ 63576 h 501"/>
              <a:gd name="T26" fmla="*/ 37067 w 472"/>
              <a:gd name="T27" fmla="*/ 53100 h 501"/>
              <a:gd name="T28" fmla="*/ 0 w 472"/>
              <a:gd name="T29" fmla="*/ 90307 h 501"/>
              <a:gd name="T30" fmla="*/ 37067 w 472"/>
              <a:gd name="T31" fmla="*/ 127513 h 501"/>
              <a:gd name="T32" fmla="*/ 58300 w 472"/>
              <a:gd name="T33" fmla="*/ 116676 h 501"/>
              <a:gd name="T34" fmla="*/ 58300 w 472"/>
              <a:gd name="T35" fmla="*/ 116676 h 501"/>
              <a:gd name="T36" fmla="*/ 100766 w 472"/>
              <a:gd name="T37" fmla="*/ 143407 h 501"/>
              <a:gd name="T38" fmla="*/ 100766 w 472"/>
              <a:gd name="T39" fmla="*/ 148826 h 501"/>
              <a:gd name="T40" fmla="*/ 137833 w 472"/>
              <a:gd name="T41" fmla="*/ 180614 h 501"/>
              <a:gd name="T42" fmla="*/ 169502 w 472"/>
              <a:gd name="T43" fmla="*/ 148826 h 501"/>
              <a:gd name="T44" fmla="*/ 137833 w 472"/>
              <a:gd name="T45" fmla="*/ 111619 h 501"/>
              <a:gd name="T46" fmla="*/ 137833 w 472"/>
              <a:gd name="T47" fmla="*/ 10476 h 501"/>
              <a:gd name="T48" fmla="*/ 137833 w 472"/>
              <a:gd name="T49" fmla="*/ 10476 h 501"/>
              <a:gd name="T50" fmla="*/ 159066 w 472"/>
              <a:gd name="T51" fmla="*/ 31788 h 501"/>
              <a:gd name="T52" fmla="*/ 137833 w 472"/>
              <a:gd name="T53" fmla="*/ 53100 h 501"/>
              <a:gd name="T54" fmla="*/ 116600 w 472"/>
              <a:gd name="T55" fmla="*/ 31788 h 501"/>
              <a:gd name="T56" fmla="*/ 137833 w 472"/>
              <a:gd name="T57" fmla="*/ 10476 h 501"/>
              <a:gd name="T58" fmla="*/ 37067 w 472"/>
              <a:gd name="T59" fmla="*/ 111619 h 501"/>
              <a:gd name="T60" fmla="*/ 37067 w 472"/>
              <a:gd name="T61" fmla="*/ 111619 h 501"/>
              <a:gd name="T62" fmla="*/ 15835 w 472"/>
              <a:gd name="T63" fmla="*/ 90307 h 501"/>
              <a:gd name="T64" fmla="*/ 37067 w 472"/>
              <a:gd name="T65" fmla="*/ 68994 h 501"/>
              <a:gd name="T66" fmla="*/ 58300 w 472"/>
              <a:gd name="T67" fmla="*/ 90307 h 501"/>
              <a:gd name="T68" fmla="*/ 37067 w 472"/>
              <a:gd name="T69" fmla="*/ 111619 h 501"/>
              <a:gd name="T70" fmla="*/ 137833 w 472"/>
              <a:gd name="T71" fmla="*/ 170138 h 501"/>
              <a:gd name="T72" fmla="*/ 137833 w 472"/>
              <a:gd name="T73" fmla="*/ 170138 h 501"/>
              <a:gd name="T74" fmla="*/ 116600 w 472"/>
              <a:gd name="T75" fmla="*/ 148826 h 501"/>
              <a:gd name="T76" fmla="*/ 137833 w 472"/>
              <a:gd name="T77" fmla="*/ 127513 h 501"/>
              <a:gd name="T78" fmla="*/ 159066 w 472"/>
              <a:gd name="T79" fmla="*/ 148826 h 501"/>
              <a:gd name="T80" fmla="*/ 137833 w 472"/>
              <a:gd name="T81" fmla="*/ 170138 h 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790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96508CB-E409-4472-BA26-E880610D4186}"/>
              </a:ext>
            </a:extLst>
          </p:cNvPr>
          <p:cNvGrpSpPr/>
          <p:nvPr/>
        </p:nvGrpSpPr>
        <p:grpSpPr>
          <a:xfrm>
            <a:off x="1228923" y="2379758"/>
            <a:ext cx="9232789" cy="2747133"/>
            <a:chOff x="1228923" y="2379758"/>
            <a:chExt cx="9232789" cy="2747133"/>
          </a:xfrm>
        </p:grpSpPr>
        <p:sp>
          <p:nvSpPr>
            <p:cNvPr id="15" name="Shape 67">
              <a:extLst>
                <a:ext uri="{FF2B5EF4-FFF2-40B4-BE49-F238E27FC236}">
                  <a16:creationId xmlns:a16="http://schemas.microsoft.com/office/drawing/2014/main" id="{03857C9C-D96B-4A05-AC95-5E18CCEB574D}"/>
                </a:ext>
              </a:extLst>
            </p:cNvPr>
            <p:cNvSpPr/>
            <p:nvPr/>
          </p:nvSpPr>
          <p:spPr>
            <a:xfrm>
              <a:off x="1228923" y="3072128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Shape 69">
              <a:extLst>
                <a:ext uri="{FF2B5EF4-FFF2-40B4-BE49-F238E27FC236}">
                  <a16:creationId xmlns:a16="http://schemas.microsoft.com/office/drawing/2014/main" id="{B30B09AA-6F1C-4D6C-B3F6-4202EBD5B609}"/>
                </a:ext>
              </a:extLst>
            </p:cNvPr>
            <p:cNvSpPr/>
            <p:nvPr/>
          </p:nvSpPr>
          <p:spPr>
            <a:xfrm rot="10800000" flipH="1">
              <a:off x="3059765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71">
              <a:extLst>
                <a:ext uri="{FF2B5EF4-FFF2-40B4-BE49-F238E27FC236}">
                  <a16:creationId xmlns:a16="http://schemas.microsoft.com/office/drawing/2014/main" id="{B640ABA5-1715-4826-98D9-FCAC672715F9}"/>
                </a:ext>
              </a:extLst>
            </p:cNvPr>
            <p:cNvSpPr/>
            <p:nvPr/>
          </p:nvSpPr>
          <p:spPr>
            <a:xfrm>
              <a:off x="4891643" y="3125184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73">
              <a:extLst>
                <a:ext uri="{FF2B5EF4-FFF2-40B4-BE49-F238E27FC236}">
                  <a16:creationId xmlns:a16="http://schemas.microsoft.com/office/drawing/2014/main" id="{15461133-FD5E-4761-BF56-4413352CB81D}"/>
                </a:ext>
              </a:extLst>
            </p:cNvPr>
            <p:cNvSpPr/>
            <p:nvPr/>
          </p:nvSpPr>
          <p:spPr>
            <a:xfrm rot="10800000" flipH="1">
              <a:off x="6710540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Shape 75">
              <a:extLst>
                <a:ext uri="{FF2B5EF4-FFF2-40B4-BE49-F238E27FC236}">
                  <a16:creationId xmlns:a16="http://schemas.microsoft.com/office/drawing/2014/main" id="{D592E8EB-6383-4D58-B138-4202EBFA9822}"/>
                </a:ext>
              </a:extLst>
            </p:cNvPr>
            <p:cNvSpPr/>
            <p:nvPr/>
          </p:nvSpPr>
          <p:spPr>
            <a:xfrm>
              <a:off x="8531925" y="3102232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Shape 77">
              <a:extLst>
                <a:ext uri="{FF2B5EF4-FFF2-40B4-BE49-F238E27FC236}">
                  <a16:creationId xmlns:a16="http://schemas.microsoft.com/office/drawing/2014/main" id="{E3823FAB-EC2C-4DAB-BCED-EB1CD09D414A}"/>
                </a:ext>
              </a:extLst>
            </p:cNvPr>
            <p:cNvSpPr/>
            <p:nvPr/>
          </p:nvSpPr>
          <p:spPr>
            <a:xfrm>
              <a:off x="1475137" y="3524467"/>
              <a:ext cx="1249499" cy="1098817"/>
            </a:xfrm>
            <a:prstGeom prst="ellipse">
              <a:avLst/>
            </a:prstGeom>
            <a:ln w="127000">
              <a:solidFill>
                <a:srgbClr val="00206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1" name="Shape 78">
              <a:extLst>
                <a:ext uri="{FF2B5EF4-FFF2-40B4-BE49-F238E27FC236}">
                  <a16:creationId xmlns:a16="http://schemas.microsoft.com/office/drawing/2014/main" id="{4AFC9B64-5661-4447-AB32-9CCF2B5AA4C6}"/>
                </a:ext>
              </a:extLst>
            </p:cNvPr>
            <p:cNvSpPr/>
            <p:nvPr/>
          </p:nvSpPr>
          <p:spPr>
            <a:xfrm>
              <a:off x="5149460" y="3524467"/>
              <a:ext cx="1249499" cy="1098817"/>
            </a:xfrm>
            <a:prstGeom prst="ellipse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2" name="Shape 79">
              <a:extLst>
                <a:ext uri="{FF2B5EF4-FFF2-40B4-BE49-F238E27FC236}">
                  <a16:creationId xmlns:a16="http://schemas.microsoft.com/office/drawing/2014/main" id="{67AB4B40-670A-489A-981C-44EE1B2E2D60}"/>
                </a:ext>
              </a:extLst>
            </p:cNvPr>
            <p:cNvSpPr/>
            <p:nvPr/>
          </p:nvSpPr>
          <p:spPr>
            <a:xfrm>
              <a:off x="8812372" y="3524467"/>
              <a:ext cx="1249499" cy="1098817"/>
            </a:xfrm>
            <a:prstGeom prst="ellipse">
              <a:avLst/>
            </a:prstGeom>
            <a:ln w="127000">
              <a:solidFill>
                <a:srgbClr val="00B05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3" name="Shape 80">
              <a:extLst>
                <a:ext uri="{FF2B5EF4-FFF2-40B4-BE49-F238E27FC236}">
                  <a16:creationId xmlns:a16="http://schemas.microsoft.com/office/drawing/2014/main" id="{ED53852E-6244-40DD-B0D1-210392FECE2D}"/>
                </a:ext>
              </a:extLst>
            </p:cNvPr>
            <p:cNvSpPr/>
            <p:nvPr/>
          </p:nvSpPr>
          <p:spPr>
            <a:xfrm>
              <a:off x="3334102" y="2932924"/>
              <a:ext cx="1249499" cy="1098817"/>
            </a:xfrm>
            <a:prstGeom prst="ellipse">
              <a:avLst/>
            </a:prstGeom>
            <a:ln w="127000">
              <a:solidFill>
                <a:schemeClr val="accent2">
                  <a:lumMod val="40000"/>
                  <a:lumOff val="6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4" name="Shape 81">
              <a:extLst>
                <a:ext uri="{FF2B5EF4-FFF2-40B4-BE49-F238E27FC236}">
                  <a16:creationId xmlns:a16="http://schemas.microsoft.com/office/drawing/2014/main" id="{D7EA753C-5D0E-4EC0-92E2-71672A037F21}"/>
                </a:ext>
              </a:extLst>
            </p:cNvPr>
            <p:cNvSpPr/>
            <p:nvPr/>
          </p:nvSpPr>
          <p:spPr>
            <a:xfrm>
              <a:off x="6985602" y="2932924"/>
              <a:ext cx="1249499" cy="1098817"/>
            </a:xfrm>
            <a:prstGeom prst="ellipse">
              <a:avLst/>
            </a:prstGeom>
            <a:ln w="127000">
              <a:solidFill>
                <a:schemeClr val="tx2">
                  <a:lumMod val="65000"/>
                  <a:lumOff val="3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id="{012FCAE2-1C22-4A41-9DBA-EE43E4C8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261" y="3830769"/>
              <a:ext cx="599074" cy="480412"/>
            </a:xfrm>
            <a:custGeom>
              <a:avLst/>
              <a:gdLst>
                <a:gd name="T0" fmla="*/ 211708 w 602"/>
                <a:gd name="T1" fmla="*/ 181360 h 602"/>
                <a:gd name="T2" fmla="*/ 211708 w 602"/>
                <a:gd name="T3" fmla="*/ 181360 h 602"/>
                <a:gd name="T4" fmla="*/ 217127 w 602"/>
                <a:gd name="T5" fmla="*/ 196533 h 602"/>
                <a:gd name="T6" fmla="*/ 196534 w 602"/>
                <a:gd name="T7" fmla="*/ 217126 h 602"/>
                <a:gd name="T8" fmla="*/ 183889 w 602"/>
                <a:gd name="T9" fmla="*/ 212068 h 602"/>
                <a:gd name="T10" fmla="*/ 183889 w 602"/>
                <a:gd name="T11" fmla="*/ 212068 h 602"/>
                <a:gd name="T12" fmla="*/ 122472 w 602"/>
                <a:gd name="T13" fmla="*/ 150651 h 602"/>
                <a:gd name="T14" fmla="*/ 81648 w 602"/>
                <a:gd name="T15" fmla="*/ 163657 h 602"/>
                <a:gd name="T16" fmla="*/ 0 w 602"/>
                <a:gd name="T17" fmla="*/ 81648 h 602"/>
                <a:gd name="T18" fmla="*/ 81648 w 602"/>
                <a:gd name="T19" fmla="*/ 0 h 602"/>
                <a:gd name="T20" fmla="*/ 163297 w 602"/>
                <a:gd name="T21" fmla="*/ 81648 h 602"/>
                <a:gd name="T22" fmla="*/ 153181 w 602"/>
                <a:gd name="T23" fmla="*/ 122833 h 602"/>
                <a:gd name="T24" fmla="*/ 211708 w 602"/>
                <a:gd name="T25" fmla="*/ 181360 h 602"/>
                <a:gd name="T26" fmla="*/ 81648 w 602"/>
                <a:gd name="T27" fmla="*/ 20593 h 602"/>
                <a:gd name="T28" fmla="*/ 81648 w 602"/>
                <a:gd name="T29" fmla="*/ 20593 h 602"/>
                <a:gd name="T30" fmla="*/ 20231 w 602"/>
                <a:gd name="T31" fmla="*/ 81648 h 602"/>
                <a:gd name="T32" fmla="*/ 81648 w 602"/>
                <a:gd name="T33" fmla="*/ 143065 h 602"/>
                <a:gd name="T34" fmla="*/ 143065 w 602"/>
                <a:gd name="T35" fmla="*/ 81648 h 602"/>
                <a:gd name="T36" fmla="*/ 81648 w 602"/>
                <a:gd name="T37" fmla="*/ 20593 h 6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2" h="602">
                  <a:moveTo>
                    <a:pt x="586" y="502"/>
                  </a:moveTo>
                  <a:lnTo>
                    <a:pt x="586" y="502"/>
                  </a:lnTo>
                  <a:cubicBezTo>
                    <a:pt x="594" y="516"/>
                    <a:pt x="601" y="530"/>
                    <a:pt x="601" y="544"/>
                  </a:cubicBezTo>
                  <a:cubicBezTo>
                    <a:pt x="601" y="573"/>
                    <a:pt x="579" y="601"/>
                    <a:pt x="544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39" y="417"/>
                    <a:pt x="339" y="417"/>
                    <a:pt x="339" y="417"/>
                  </a:cubicBezTo>
                  <a:cubicBezTo>
                    <a:pt x="304" y="438"/>
                    <a:pt x="269" y="453"/>
                    <a:pt x="226" y="453"/>
                  </a:cubicBezTo>
                  <a:cubicBezTo>
                    <a:pt x="99" y="453"/>
                    <a:pt x="0" y="347"/>
                    <a:pt x="0" y="226"/>
                  </a:cubicBezTo>
                  <a:cubicBezTo>
                    <a:pt x="0" y="99"/>
                    <a:pt x="99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38" y="304"/>
                    <a:pt x="424" y="340"/>
                  </a:cubicBezTo>
                  <a:cubicBezTo>
                    <a:pt x="586" y="502"/>
                    <a:pt x="586" y="502"/>
                    <a:pt x="586" y="502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18" y="396"/>
                    <a:pt x="396" y="318"/>
                    <a:pt x="396" y="226"/>
                  </a:cubicBezTo>
                  <a:cubicBezTo>
                    <a:pt x="396" y="127"/>
                    <a:pt x="318" y="57"/>
                    <a:pt x="226" y="57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7CDCA8A3-8315-4581-BA72-11204E58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980" y="3795685"/>
              <a:ext cx="599074" cy="544681"/>
            </a:xfrm>
            <a:custGeom>
              <a:avLst/>
              <a:gdLst>
                <a:gd name="T0" fmla="*/ 106182 w 589"/>
                <a:gd name="T1" fmla="*/ 69226 h 590"/>
                <a:gd name="T2" fmla="*/ 106182 w 589"/>
                <a:gd name="T3" fmla="*/ 138091 h 590"/>
                <a:gd name="T4" fmla="*/ 106182 w 589"/>
                <a:gd name="T5" fmla="*/ 69226 h 590"/>
                <a:gd name="T6" fmla="*/ 106182 w 589"/>
                <a:gd name="T7" fmla="*/ 127635 h 590"/>
                <a:gd name="T8" fmla="*/ 106182 w 589"/>
                <a:gd name="T9" fmla="*/ 85090 h 590"/>
                <a:gd name="T10" fmla="*/ 106182 w 589"/>
                <a:gd name="T11" fmla="*/ 127635 h 590"/>
                <a:gd name="T12" fmla="*/ 207308 w 589"/>
                <a:gd name="T13" fmla="*/ 127635 h 590"/>
                <a:gd name="T14" fmla="*/ 191055 w 589"/>
                <a:gd name="T15" fmla="*/ 106363 h 590"/>
                <a:gd name="T16" fmla="*/ 207308 w 589"/>
                <a:gd name="T17" fmla="*/ 79682 h 590"/>
                <a:gd name="T18" fmla="*/ 196473 w 589"/>
                <a:gd name="T19" fmla="*/ 37497 h 590"/>
                <a:gd name="T20" fmla="*/ 159273 w 589"/>
                <a:gd name="T21" fmla="*/ 42545 h 590"/>
                <a:gd name="T22" fmla="*/ 132547 w 589"/>
                <a:gd name="T23" fmla="*/ 10817 h 590"/>
                <a:gd name="T24" fmla="*/ 90291 w 589"/>
                <a:gd name="T25" fmla="*/ 0 h 590"/>
                <a:gd name="T26" fmla="*/ 79456 w 589"/>
                <a:gd name="T27" fmla="*/ 26681 h 590"/>
                <a:gd name="T28" fmla="*/ 37200 w 589"/>
                <a:gd name="T29" fmla="*/ 32089 h 590"/>
                <a:gd name="T30" fmla="*/ 0 w 589"/>
                <a:gd name="T31" fmla="*/ 58770 h 590"/>
                <a:gd name="T32" fmla="*/ 20947 w 589"/>
                <a:gd name="T33" fmla="*/ 90498 h 590"/>
                <a:gd name="T34" fmla="*/ 20947 w 589"/>
                <a:gd name="T35" fmla="*/ 122227 h 590"/>
                <a:gd name="T36" fmla="*/ 0 w 589"/>
                <a:gd name="T37" fmla="*/ 148908 h 590"/>
                <a:gd name="T38" fmla="*/ 37200 w 589"/>
                <a:gd name="T39" fmla="*/ 180636 h 590"/>
                <a:gd name="T40" fmla="*/ 79456 w 589"/>
                <a:gd name="T41" fmla="*/ 186044 h 590"/>
                <a:gd name="T42" fmla="*/ 90291 w 589"/>
                <a:gd name="T43" fmla="*/ 212364 h 590"/>
                <a:gd name="T44" fmla="*/ 132547 w 589"/>
                <a:gd name="T45" fmla="*/ 196500 h 590"/>
                <a:gd name="T46" fmla="*/ 159273 w 589"/>
                <a:gd name="T47" fmla="*/ 170180 h 590"/>
                <a:gd name="T48" fmla="*/ 196473 w 589"/>
                <a:gd name="T49" fmla="*/ 175228 h 590"/>
                <a:gd name="T50" fmla="*/ 207308 w 589"/>
                <a:gd name="T51" fmla="*/ 127635 h 590"/>
                <a:gd name="T52" fmla="*/ 196473 w 589"/>
                <a:gd name="T53" fmla="*/ 148908 h 590"/>
                <a:gd name="T54" fmla="*/ 180581 w 589"/>
                <a:gd name="T55" fmla="*/ 164772 h 590"/>
                <a:gd name="T56" fmla="*/ 122073 w 589"/>
                <a:gd name="T57" fmla="*/ 175228 h 590"/>
                <a:gd name="T58" fmla="*/ 111599 w 589"/>
                <a:gd name="T59" fmla="*/ 196500 h 590"/>
                <a:gd name="T60" fmla="*/ 90291 w 589"/>
                <a:gd name="T61" fmla="*/ 191092 h 590"/>
                <a:gd name="T62" fmla="*/ 53091 w 589"/>
                <a:gd name="T63" fmla="*/ 153955 h 590"/>
                <a:gd name="T64" fmla="*/ 26365 w 589"/>
                <a:gd name="T65" fmla="*/ 159363 h 590"/>
                <a:gd name="T66" fmla="*/ 20947 w 589"/>
                <a:gd name="T67" fmla="*/ 138091 h 590"/>
                <a:gd name="T68" fmla="*/ 37200 w 589"/>
                <a:gd name="T69" fmla="*/ 106363 h 590"/>
                <a:gd name="T70" fmla="*/ 20947 w 589"/>
                <a:gd name="T71" fmla="*/ 69226 h 590"/>
                <a:gd name="T72" fmla="*/ 26365 w 589"/>
                <a:gd name="T73" fmla="*/ 47953 h 590"/>
                <a:gd name="T74" fmla="*/ 53091 w 589"/>
                <a:gd name="T75" fmla="*/ 58770 h 590"/>
                <a:gd name="T76" fmla="*/ 90291 w 589"/>
                <a:gd name="T77" fmla="*/ 21273 h 590"/>
                <a:gd name="T78" fmla="*/ 111599 w 589"/>
                <a:gd name="T79" fmla="*/ 10817 h 590"/>
                <a:gd name="T80" fmla="*/ 122073 w 589"/>
                <a:gd name="T81" fmla="*/ 37497 h 590"/>
                <a:gd name="T82" fmla="*/ 180581 w 589"/>
                <a:gd name="T83" fmla="*/ 47953 h 590"/>
                <a:gd name="T84" fmla="*/ 196473 w 589"/>
                <a:gd name="T85" fmla="*/ 58770 h 590"/>
                <a:gd name="T86" fmla="*/ 175164 w 589"/>
                <a:gd name="T87" fmla="*/ 79682 h 590"/>
                <a:gd name="T88" fmla="*/ 175164 w 589"/>
                <a:gd name="T89" fmla="*/ 127635 h 590"/>
                <a:gd name="T90" fmla="*/ 196473 w 589"/>
                <a:gd name="T91" fmla="*/ 148908 h 5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89" h="590">
                  <a:moveTo>
                    <a:pt x="294" y="192"/>
                  </a:moveTo>
                  <a:lnTo>
                    <a:pt x="294" y="192"/>
                  </a:lnTo>
                  <a:cubicBezTo>
                    <a:pt x="235" y="192"/>
                    <a:pt x="191" y="236"/>
                    <a:pt x="191" y="295"/>
                  </a:cubicBezTo>
                  <a:cubicBezTo>
                    <a:pt x="191" y="339"/>
                    <a:pt x="235" y="383"/>
                    <a:pt x="294" y="383"/>
                  </a:cubicBezTo>
                  <a:cubicBezTo>
                    <a:pt x="353" y="383"/>
                    <a:pt x="397" y="339"/>
                    <a:pt x="397" y="295"/>
                  </a:cubicBezTo>
                  <a:cubicBezTo>
                    <a:pt x="397" y="236"/>
                    <a:pt x="353" y="192"/>
                    <a:pt x="294" y="192"/>
                  </a:cubicBezTo>
                  <a:close/>
                  <a:moveTo>
                    <a:pt x="294" y="354"/>
                  </a:moveTo>
                  <a:lnTo>
                    <a:pt x="294" y="354"/>
                  </a:lnTo>
                  <a:cubicBezTo>
                    <a:pt x="265" y="354"/>
                    <a:pt x="235" y="324"/>
                    <a:pt x="235" y="295"/>
                  </a:cubicBezTo>
                  <a:cubicBezTo>
                    <a:pt x="235" y="251"/>
                    <a:pt x="265" y="236"/>
                    <a:pt x="294" y="236"/>
                  </a:cubicBezTo>
                  <a:cubicBezTo>
                    <a:pt x="324" y="236"/>
                    <a:pt x="353" y="251"/>
                    <a:pt x="353" y="295"/>
                  </a:cubicBezTo>
                  <a:cubicBezTo>
                    <a:pt x="353" y="324"/>
                    <a:pt x="324" y="354"/>
                    <a:pt x="294" y="354"/>
                  </a:cubicBezTo>
                  <a:close/>
                  <a:moveTo>
                    <a:pt x="574" y="354"/>
                  </a:moveTo>
                  <a:lnTo>
                    <a:pt x="574" y="354"/>
                  </a:lnTo>
                  <a:cubicBezTo>
                    <a:pt x="529" y="339"/>
                    <a:pt x="529" y="339"/>
                    <a:pt x="529" y="339"/>
                  </a:cubicBezTo>
                  <a:cubicBezTo>
                    <a:pt x="529" y="324"/>
                    <a:pt x="529" y="309"/>
                    <a:pt x="529" y="295"/>
                  </a:cubicBezTo>
                  <a:cubicBezTo>
                    <a:pt x="529" y="280"/>
                    <a:pt x="529" y="265"/>
                    <a:pt x="529" y="251"/>
                  </a:cubicBezTo>
                  <a:cubicBezTo>
                    <a:pt x="574" y="221"/>
                    <a:pt x="574" y="221"/>
                    <a:pt x="574" y="221"/>
                  </a:cubicBezTo>
                  <a:cubicBezTo>
                    <a:pt x="588" y="206"/>
                    <a:pt x="588" y="192"/>
                    <a:pt x="588" y="163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29" y="74"/>
                    <a:pt x="515" y="74"/>
                    <a:pt x="485" y="89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26" y="89"/>
                    <a:pt x="397" y="74"/>
                    <a:pt x="367" y="74"/>
                  </a:cubicBezTo>
                  <a:cubicBezTo>
                    <a:pt x="367" y="30"/>
                    <a:pt x="367" y="30"/>
                    <a:pt x="367" y="30"/>
                  </a:cubicBezTo>
                  <a:cubicBezTo>
                    <a:pt x="367" y="15"/>
                    <a:pt x="353" y="0"/>
                    <a:pt x="338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35" y="0"/>
                    <a:pt x="220" y="15"/>
                    <a:pt x="220" y="3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191" y="74"/>
                    <a:pt x="162" y="89"/>
                    <a:pt x="147" y="118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73" y="74"/>
                    <a:pt x="58" y="74"/>
                    <a:pt x="44" y="10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92"/>
                    <a:pt x="0" y="206"/>
                    <a:pt x="14" y="221"/>
                  </a:cubicBezTo>
                  <a:cubicBezTo>
                    <a:pt x="58" y="251"/>
                    <a:pt x="58" y="251"/>
                    <a:pt x="58" y="251"/>
                  </a:cubicBezTo>
                  <a:cubicBezTo>
                    <a:pt x="58" y="265"/>
                    <a:pt x="58" y="280"/>
                    <a:pt x="58" y="295"/>
                  </a:cubicBezTo>
                  <a:cubicBezTo>
                    <a:pt x="58" y="309"/>
                    <a:pt x="58" y="324"/>
                    <a:pt x="58" y="339"/>
                  </a:cubicBezTo>
                  <a:cubicBezTo>
                    <a:pt x="14" y="354"/>
                    <a:pt x="14" y="354"/>
                    <a:pt x="14" y="354"/>
                  </a:cubicBezTo>
                  <a:cubicBezTo>
                    <a:pt x="0" y="368"/>
                    <a:pt x="0" y="398"/>
                    <a:pt x="0" y="413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58" y="501"/>
                    <a:pt x="73" y="501"/>
                    <a:pt x="103" y="501"/>
                  </a:cubicBezTo>
                  <a:cubicBezTo>
                    <a:pt x="147" y="472"/>
                    <a:pt x="147" y="472"/>
                    <a:pt x="147" y="472"/>
                  </a:cubicBezTo>
                  <a:cubicBezTo>
                    <a:pt x="162" y="486"/>
                    <a:pt x="191" y="501"/>
                    <a:pt x="220" y="516"/>
                  </a:cubicBezTo>
                  <a:cubicBezTo>
                    <a:pt x="220" y="545"/>
                    <a:pt x="220" y="545"/>
                    <a:pt x="220" y="545"/>
                  </a:cubicBezTo>
                  <a:cubicBezTo>
                    <a:pt x="220" y="560"/>
                    <a:pt x="235" y="589"/>
                    <a:pt x="250" y="589"/>
                  </a:cubicBezTo>
                  <a:cubicBezTo>
                    <a:pt x="338" y="589"/>
                    <a:pt x="338" y="589"/>
                    <a:pt x="338" y="589"/>
                  </a:cubicBezTo>
                  <a:cubicBezTo>
                    <a:pt x="353" y="589"/>
                    <a:pt x="367" y="560"/>
                    <a:pt x="367" y="545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97" y="501"/>
                    <a:pt x="426" y="486"/>
                    <a:pt x="441" y="472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515" y="501"/>
                    <a:pt x="529" y="501"/>
                    <a:pt x="544" y="486"/>
                  </a:cubicBezTo>
                  <a:cubicBezTo>
                    <a:pt x="588" y="413"/>
                    <a:pt x="588" y="413"/>
                    <a:pt x="588" y="413"/>
                  </a:cubicBezTo>
                  <a:cubicBezTo>
                    <a:pt x="588" y="398"/>
                    <a:pt x="588" y="368"/>
                    <a:pt x="574" y="354"/>
                  </a:cubicBezTo>
                  <a:close/>
                  <a:moveTo>
                    <a:pt x="544" y="413"/>
                  </a:moveTo>
                  <a:lnTo>
                    <a:pt x="544" y="413"/>
                  </a:lnTo>
                  <a:cubicBezTo>
                    <a:pt x="515" y="442"/>
                    <a:pt x="515" y="442"/>
                    <a:pt x="515" y="442"/>
                  </a:cubicBezTo>
                  <a:cubicBezTo>
                    <a:pt x="515" y="457"/>
                    <a:pt x="500" y="457"/>
                    <a:pt x="500" y="457"/>
                  </a:cubicBezTo>
                  <a:cubicBezTo>
                    <a:pt x="441" y="427"/>
                    <a:pt x="441" y="427"/>
                    <a:pt x="441" y="427"/>
                  </a:cubicBezTo>
                  <a:cubicBezTo>
                    <a:pt x="412" y="457"/>
                    <a:pt x="382" y="472"/>
                    <a:pt x="338" y="486"/>
                  </a:cubicBezTo>
                  <a:cubicBezTo>
                    <a:pt x="338" y="530"/>
                    <a:pt x="338" y="530"/>
                    <a:pt x="338" y="530"/>
                  </a:cubicBezTo>
                  <a:cubicBezTo>
                    <a:pt x="338" y="530"/>
                    <a:pt x="324" y="545"/>
                    <a:pt x="309" y="545"/>
                  </a:cubicBezTo>
                  <a:cubicBezTo>
                    <a:pt x="279" y="545"/>
                    <a:pt x="279" y="545"/>
                    <a:pt x="279" y="545"/>
                  </a:cubicBezTo>
                  <a:cubicBezTo>
                    <a:pt x="265" y="545"/>
                    <a:pt x="250" y="530"/>
                    <a:pt x="250" y="530"/>
                  </a:cubicBezTo>
                  <a:cubicBezTo>
                    <a:pt x="250" y="486"/>
                    <a:pt x="250" y="486"/>
                    <a:pt x="250" y="486"/>
                  </a:cubicBezTo>
                  <a:cubicBezTo>
                    <a:pt x="206" y="472"/>
                    <a:pt x="176" y="457"/>
                    <a:pt x="147" y="427"/>
                  </a:cubicBezTo>
                  <a:cubicBezTo>
                    <a:pt x="88" y="457"/>
                    <a:pt x="88" y="457"/>
                    <a:pt x="88" y="457"/>
                  </a:cubicBezTo>
                  <a:cubicBezTo>
                    <a:pt x="88" y="457"/>
                    <a:pt x="73" y="457"/>
                    <a:pt x="73" y="442"/>
                  </a:cubicBezTo>
                  <a:cubicBezTo>
                    <a:pt x="44" y="413"/>
                    <a:pt x="44" y="413"/>
                    <a:pt x="44" y="413"/>
                  </a:cubicBezTo>
                  <a:cubicBezTo>
                    <a:pt x="44" y="398"/>
                    <a:pt x="44" y="383"/>
                    <a:pt x="58" y="383"/>
                  </a:cubicBezTo>
                  <a:cubicBezTo>
                    <a:pt x="103" y="354"/>
                    <a:pt x="103" y="354"/>
                    <a:pt x="103" y="354"/>
                  </a:cubicBezTo>
                  <a:cubicBezTo>
                    <a:pt x="103" y="339"/>
                    <a:pt x="103" y="309"/>
                    <a:pt x="103" y="295"/>
                  </a:cubicBezTo>
                  <a:cubicBezTo>
                    <a:pt x="103" y="265"/>
                    <a:pt x="103" y="251"/>
                    <a:pt x="103" y="221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4" y="192"/>
                    <a:pt x="44" y="177"/>
                    <a:pt x="44" y="16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88" y="118"/>
                    <a:pt x="88" y="13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76" y="133"/>
                    <a:pt x="206" y="104"/>
                    <a:pt x="250" y="104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45"/>
                    <a:pt x="265" y="30"/>
                    <a:pt x="279" y="30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24" y="30"/>
                    <a:pt x="338" y="45"/>
                    <a:pt x="338" y="59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82" y="104"/>
                    <a:pt x="412" y="133"/>
                    <a:pt x="441" y="16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0" y="118"/>
                    <a:pt x="515" y="133"/>
                    <a:pt x="515" y="133"/>
                  </a:cubicBezTo>
                  <a:cubicBezTo>
                    <a:pt x="544" y="163"/>
                    <a:pt x="544" y="163"/>
                    <a:pt x="544" y="163"/>
                  </a:cubicBezTo>
                  <a:cubicBezTo>
                    <a:pt x="544" y="177"/>
                    <a:pt x="544" y="192"/>
                    <a:pt x="529" y="192"/>
                  </a:cubicBezTo>
                  <a:cubicBezTo>
                    <a:pt x="485" y="221"/>
                    <a:pt x="485" y="221"/>
                    <a:pt x="485" y="221"/>
                  </a:cubicBezTo>
                  <a:cubicBezTo>
                    <a:pt x="485" y="251"/>
                    <a:pt x="485" y="265"/>
                    <a:pt x="485" y="295"/>
                  </a:cubicBezTo>
                  <a:cubicBezTo>
                    <a:pt x="485" y="309"/>
                    <a:pt x="485" y="339"/>
                    <a:pt x="485" y="354"/>
                  </a:cubicBezTo>
                  <a:cubicBezTo>
                    <a:pt x="529" y="383"/>
                    <a:pt x="529" y="383"/>
                    <a:pt x="529" y="383"/>
                  </a:cubicBezTo>
                  <a:cubicBezTo>
                    <a:pt x="544" y="383"/>
                    <a:pt x="544" y="398"/>
                    <a:pt x="544" y="413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37C014AF-D67D-400B-B611-E059B405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908" y="3831615"/>
              <a:ext cx="592425" cy="504717"/>
            </a:xfrm>
            <a:custGeom>
              <a:avLst/>
              <a:gdLst>
                <a:gd name="T0" fmla="*/ 185692 w 634"/>
                <a:gd name="T1" fmla="*/ 169827 h 634"/>
                <a:gd name="T2" fmla="*/ 79325 w 634"/>
                <a:gd name="T3" fmla="*/ 148554 h 634"/>
                <a:gd name="T4" fmla="*/ 42186 w 634"/>
                <a:gd name="T5" fmla="*/ 169827 h 634"/>
                <a:gd name="T6" fmla="*/ 42186 w 634"/>
                <a:gd name="T7" fmla="*/ 185692 h 634"/>
                <a:gd name="T8" fmla="*/ 79325 w 634"/>
                <a:gd name="T9" fmla="*/ 206966 h 634"/>
                <a:gd name="T10" fmla="*/ 185692 w 634"/>
                <a:gd name="T11" fmla="*/ 185692 h 634"/>
                <a:gd name="T12" fmla="*/ 185692 w 634"/>
                <a:gd name="T13" fmla="*/ 169827 h 634"/>
                <a:gd name="T14" fmla="*/ 79325 w 634"/>
                <a:gd name="T15" fmla="*/ 196509 h 634"/>
                <a:gd name="T16" fmla="*/ 79325 w 634"/>
                <a:gd name="T17" fmla="*/ 159371 h 634"/>
                <a:gd name="T18" fmla="*/ 79325 w 634"/>
                <a:gd name="T19" fmla="*/ 196509 h 634"/>
                <a:gd name="T20" fmla="*/ 185692 w 634"/>
                <a:gd name="T21" fmla="*/ 58412 h 634"/>
                <a:gd name="T22" fmla="*/ 79325 w 634"/>
                <a:gd name="T23" fmla="*/ 37138 h 634"/>
                <a:gd name="T24" fmla="*/ 42186 w 634"/>
                <a:gd name="T25" fmla="*/ 58412 h 634"/>
                <a:gd name="T26" fmla="*/ 42186 w 634"/>
                <a:gd name="T27" fmla="*/ 74277 h 634"/>
                <a:gd name="T28" fmla="*/ 79325 w 634"/>
                <a:gd name="T29" fmla="*/ 95550 h 634"/>
                <a:gd name="T30" fmla="*/ 185692 w 634"/>
                <a:gd name="T31" fmla="*/ 74277 h 634"/>
                <a:gd name="T32" fmla="*/ 185692 w 634"/>
                <a:gd name="T33" fmla="*/ 58412 h 634"/>
                <a:gd name="T34" fmla="*/ 79325 w 634"/>
                <a:gd name="T35" fmla="*/ 84733 h 634"/>
                <a:gd name="T36" fmla="*/ 79325 w 634"/>
                <a:gd name="T37" fmla="*/ 47956 h 634"/>
                <a:gd name="T38" fmla="*/ 79325 w 634"/>
                <a:gd name="T39" fmla="*/ 84733 h 634"/>
                <a:gd name="T40" fmla="*/ 185692 w 634"/>
                <a:gd name="T41" fmla="*/ 116824 h 634"/>
                <a:gd name="T42" fmla="*/ 143145 w 634"/>
                <a:gd name="T43" fmla="*/ 95550 h 634"/>
                <a:gd name="T44" fmla="*/ 42186 w 634"/>
                <a:gd name="T45" fmla="*/ 116824 h 634"/>
                <a:gd name="T46" fmla="*/ 42186 w 634"/>
                <a:gd name="T47" fmla="*/ 127280 h 634"/>
                <a:gd name="T48" fmla="*/ 143145 w 634"/>
                <a:gd name="T49" fmla="*/ 148554 h 634"/>
                <a:gd name="T50" fmla="*/ 185692 w 634"/>
                <a:gd name="T51" fmla="*/ 127280 h 634"/>
                <a:gd name="T52" fmla="*/ 185692 w 634"/>
                <a:gd name="T53" fmla="*/ 116824 h 634"/>
                <a:gd name="T54" fmla="*/ 143145 w 634"/>
                <a:gd name="T55" fmla="*/ 138097 h 634"/>
                <a:gd name="T56" fmla="*/ 143145 w 634"/>
                <a:gd name="T57" fmla="*/ 106007 h 634"/>
                <a:gd name="T58" fmla="*/ 143145 w 634"/>
                <a:gd name="T59" fmla="*/ 138097 h 634"/>
                <a:gd name="T60" fmla="*/ 196149 w 634"/>
                <a:gd name="T61" fmla="*/ 0 h 634"/>
                <a:gd name="T62" fmla="*/ 0 w 634"/>
                <a:gd name="T63" fmla="*/ 31730 h 634"/>
                <a:gd name="T64" fmla="*/ 26321 w 634"/>
                <a:gd name="T65" fmla="*/ 228239 h 634"/>
                <a:gd name="T66" fmla="*/ 228239 w 634"/>
                <a:gd name="T67" fmla="*/ 201557 h 634"/>
                <a:gd name="T68" fmla="*/ 196149 w 634"/>
                <a:gd name="T69" fmla="*/ 0 h 634"/>
                <a:gd name="T70" fmla="*/ 212014 w 634"/>
                <a:gd name="T71" fmla="*/ 201557 h 634"/>
                <a:gd name="T72" fmla="*/ 26321 w 634"/>
                <a:gd name="T73" fmla="*/ 212374 h 634"/>
                <a:gd name="T74" fmla="*/ 15865 w 634"/>
                <a:gd name="T75" fmla="*/ 31730 h 634"/>
                <a:gd name="T76" fmla="*/ 196149 w 634"/>
                <a:gd name="T77" fmla="*/ 15865 h 634"/>
                <a:gd name="T78" fmla="*/ 212014 w 634"/>
                <a:gd name="T79" fmla="*/ 201557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25368323-D909-491D-912F-E9BCC0E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645" y="3197639"/>
              <a:ext cx="543230" cy="543506"/>
            </a:xfrm>
            <a:custGeom>
              <a:avLst/>
              <a:gdLst>
                <a:gd name="T0" fmla="*/ 137833 w 472"/>
                <a:gd name="T1" fmla="*/ 111619 h 501"/>
                <a:gd name="T2" fmla="*/ 137833 w 472"/>
                <a:gd name="T3" fmla="*/ 111619 h 501"/>
                <a:gd name="T4" fmla="*/ 106164 w 472"/>
                <a:gd name="T5" fmla="*/ 127513 h 501"/>
                <a:gd name="T6" fmla="*/ 69096 w 472"/>
                <a:gd name="T7" fmla="*/ 106201 h 501"/>
                <a:gd name="T8" fmla="*/ 74135 w 472"/>
                <a:gd name="T9" fmla="*/ 90307 h 501"/>
                <a:gd name="T10" fmla="*/ 69096 w 472"/>
                <a:gd name="T11" fmla="*/ 79831 h 501"/>
                <a:gd name="T12" fmla="*/ 111562 w 472"/>
                <a:gd name="T13" fmla="*/ 58519 h 501"/>
                <a:gd name="T14" fmla="*/ 137833 w 472"/>
                <a:gd name="T15" fmla="*/ 68994 h 501"/>
                <a:gd name="T16" fmla="*/ 169502 w 472"/>
                <a:gd name="T17" fmla="*/ 31788 h 501"/>
                <a:gd name="T18" fmla="*/ 137833 w 472"/>
                <a:gd name="T19" fmla="*/ 0 h 501"/>
                <a:gd name="T20" fmla="*/ 100766 w 472"/>
                <a:gd name="T21" fmla="*/ 31788 h 501"/>
                <a:gd name="T22" fmla="*/ 100766 w 472"/>
                <a:gd name="T23" fmla="*/ 42264 h 501"/>
                <a:gd name="T24" fmla="*/ 63698 w 472"/>
                <a:gd name="T25" fmla="*/ 63576 h 501"/>
                <a:gd name="T26" fmla="*/ 37067 w 472"/>
                <a:gd name="T27" fmla="*/ 53100 h 501"/>
                <a:gd name="T28" fmla="*/ 0 w 472"/>
                <a:gd name="T29" fmla="*/ 90307 h 501"/>
                <a:gd name="T30" fmla="*/ 37067 w 472"/>
                <a:gd name="T31" fmla="*/ 127513 h 501"/>
                <a:gd name="T32" fmla="*/ 58300 w 472"/>
                <a:gd name="T33" fmla="*/ 116676 h 501"/>
                <a:gd name="T34" fmla="*/ 58300 w 472"/>
                <a:gd name="T35" fmla="*/ 116676 h 501"/>
                <a:gd name="T36" fmla="*/ 100766 w 472"/>
                <a:gd name="T37" fmla="*/ 143407 h 501"/>
                <a:gd name="T38" fmla="*/ 100766 w 472"/>
                <a:gd name="T39" fmla="*/ 148826 h 501"/>
                <a:gd name="T40" fmla="*/ 137833 w 472"/>
                <a:gd name="T41" fmla="*/ 180614 h 501"/>
                <a:gd name="T42" fmla="*/ 169502 w 472"/>
                <a:gd name="T43" fmla="*/ 148826 h 501"/>
                <a:gd name="T44" fmla="*/ 137833 w 472"/>
                <a:gd name="T45" fmla="*/ 111619 h 501"/>
                <a:gd name="T46" fmla="*/ 137833 w 472"/>
                <a:gd name="T47" fmla="*/ 10476 h 501"/>
                <a:gd name="T48" fmla="*/ 137833 w 472"/>
                <a:gd name="T49" fmla="*/ 10476 h 501"/>
                <a:gd name="T50" fmla="*/ 159066 w 472"/>
                <a:gd name="T51" fmla="*/ 31788 h 501"/>
                <a:gd name="T52" fmla="*/ 137833 w 472"/>
                <a:gd name="T53" fmla="*/ 53100 h 501"/>
                <a:gd name="T54" fmla="*/ 116600 w 472"/>
                <a:gd name="T55" fmla="*/ 31788 h 501"/>
                <a:gd name="T56" fmla="*/ 137833 w 472"/>
                <a:gd name="T57" fmla="*/ 10476 h 501"/>
                <a:gd name="T58" fmla="*/ 37067 w 472"/>
                <a:gd name="T59" fmla="*/ 111619 h 501"/>
                <a:gd name="T60" fmla="*/ 37067 w 472"/>
                <a:gd name="T61" fmla="*/ 111619 h 501"/>
                <a:gd name="T62" fmla="*/ 15835 w 472"/>
                <a:gd name="T63" fmla="*/ 90307 h 501"/>
                <a:gd name="T64" fmla="*/ 37067 w 472"/>
                <a:gd name="T65" fmla="*/ 68994 h 501"/>
                <a:gd name="T66" fmla="*/ 58300 w 472"/>
                <a:gd name="T67" fmla="*/ 90307 h 501"/>
                <a:gd name="T68" fmla="*/ 37067 w 472"/>
                <a:gd name="T69" fmla="*/ 111619 h 501"/>
                <a:gd name="T70" fmla="*/ 137833 w 472"/>
                <a:gd name="T71" fmla="*/ 170138 h 501"/>
                <a:gd name="T72" fmla="*/ 137833 w 472"/>
                <a:gd name="T73" fmla="*/ 170138 h 501"/>
                <a:gd name="T74" fmla="*/ 116600 w 472"/>
                <a:gd name="T75" fmla="*/ 148826 h 501"/>
                <a:gd name="T76" fmla="*/ 137833 w 472"/>
                <a:gd name="T77" fmla="*/ 127513 h 501"/>
                <a:gd name="T78" fmla="*/ 159066 w 472"/>
                <a:gd name="T79" fmla="*/ 148826 h 501"/>
                <a:gd name="T80" fmla="*/ 137833 w 472"/>
                <a:gd name="T81" fmla="*/ 170138 h 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2" h="501">
                  <a:moveTo>
                    <a:pt x="383" y="309"/>
                  </a:moveTo>
                  <a:lnTo>
                    <a:pt x="383" y="309"/>
                  </a:lnTo>
                  <a:cubicBezTo>
                    <a:pt x="339" y="309"/>
                    <a:pt x="310" y="323"/>
                    <a:pt x="295" y="353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2" y="280"/>
                    <a:pt x="206" y="264"/>
                    <a:pt x="206" y="250"/>
                  </a:cubicBezTo>
                  <a:cubicBezTo>
                    <a:pt x="206" y="235"/>
                    <a:pt x="206" y="235"/>
                    <a:pt x="192" y="221"/>
                  </a:cubicBezTo>
                  <a:cubicBezTo>
                    <a:pt x="310" y="162"/>
                    <a:pt x="310" y="162"/>
                    <a:pt x="310" y="162"/>
                  </a:cubicBezTo>
                  <a:cubicBezTo>
                    <a:pt x="324" y="176"/>
                    <a:pt x="353" y="191"/>
                    <a:pt x="383" y="191"/>
                  </a:cubicBezTo>
                  <a:cubicBezTo>
                    <a:pt x="427" y="191"/>
                    <a:pt x="471" y="147"/>
                    <a:pt x="471" y="88"/>
                  </a:cubicBezTo>
                  <a:cubicBezTo>
                    <a:pt x="471" y="44"/>
                    <a:pt x="427" y="0"/>
                    <a:pt x="383" y="0"/>
                  </a:cubicBezTo>
                  <a:cubicBezTo>
                    <a:pt x="324" y="0"/>
                    <a:pt x="280" y="44"/>
                    <a:pt x="280" y="88"/>
                  </a:cubicBezTo>
                  <a:cubicBezTo>
                    <a:pt x="280" y="103"/>
                    <a:pt x="280" y="117"/>
                    <a:pt x="280" y="117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62" y="162"/>
                    <a:pt x="133" y="147"/>
                    <a:pt x="103" y="147"/>
                  </a:cubicBezTo>
                  <a:cubicBezTo>
                    <a:pt x="44" y="147"/>
                    <a:pt x="0" y="191"/>
                    <a:pt x="0" y="250"/>
                  </a:cubicBezTo>
                  <a:cubicBezTo>
                    <a:pt x="0" y="309"/>
                    <a:pt x="44" y="353"/>
                    <a:pt x="103" y="353"/>
                  </a:cubicBezTo>
                  <a:cubicBezTo>
                    <a:pt x="133" y="353"/>
                    <a:pt x="148" y="338"/>
                    <a:pt x="162" y="323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412"/>
                  </a:cubicBezTo>
                  <a:cubicBezTo>
                    <a:pt x="280" y="456"/>
                    <a:pt x="324" y="500"/>
                    <a:pt x="383" y="500"/>
                  </a:cubicBezTo>
                  <a:cubicBezTo>
                    <a:pt x="427" y="500"/>
                    <a:pt x="471" y="456"/>
                    <a:pt x="471" y="412"/>
                  </a:cubicBezTo>
                  <a:cubicBezTo>
                    <a:pt x="471" y="353"/>
                    <a:pt x="427" y="309"/>
                    <a:pt x="383" y="309"/>
                  </a:cubicBezTo>
                  <a:close/>
                  <a:moveTo>
                    <a:pt x="383" y="29"/>
                  </a:moveTo>
                  <a:lnTo>
                    <a:pt x="383" y="29"/>
                  </a:lnTo>
                  <a:cubicBezTo>
                    <a:pt x="412" y="29"/>
                    <a:pt x="442" y="59"/>
                    <a:pt x="442" y="88"/>
                  </a:cubicBezTo>
                  <a:cubicBezTo>
                    <a:pt x="442" y="132"/>
                    <a:pt x="412" y="147"/>
                    <a:pt x="383" y="147"/>
                  </a:cubicBezTo>
                  <a:cubicBezTo>
                    <a:pt x="339" y="147"/>
                    <a:pt x="324" y="132"/>
                    <a:pt x="324" y="88"/>
                  </a:cubicBezTo>
                  <a:cubicBezTo>
                    <a:pt x="324" y="59"/>
                    <a:pt x="339" y="29"/>
                    <a:pt x="383" y="29"/>
                  </a:cubicBezTo>
                  <a:close/>
                  <a:moveTo>
                    <a:pt x="103" y="309"/>
                  </a:moveTo>
                  <a:lnTo>
                    <a:pt x="103" y="309"/>
                  </a:lnTo>
                  <a:cubicBezTo>
                    <a:pt x="74" y="309"/>
                    <a:pt x="44" y="280"/>
                    <a:pt x="44" y="250"/>
                  </a:cubicBezTo>
                  <a:cubicBezTo>
                    <a:pt x="44" y="221"/>
                    <a:pt x="74" y="191"/>
                    <a:pt x="103" y="191"/>
                  </a:cubicBezTo>
                  <a:cubicBezTo>
                    <a:pt x="133" y="191"/>
                    <a:pt x="162" y="221"/>
                    <a:pt x="162" y="250"/>
                  </a:cubicBezTo>
                  <a:cubicBezTo>
                    <a:pt x="162" y="280"/>
                    <a:pt x="133" y="309"/>
                    <a:pt x="103" y="309"/>
                  </a:cubicBezTo>
                  <a:close/>
                  <a:moveTo>
                    <a:pt x="383" y="471"/>
                  </a:moveTo>
                  <a:lnTo>
                    <a:pt x="383" y="471"/>
                  </a:lnTo>
                  <a:cubicBezTo>
                    <a:pt x="339" y="471"/>
                    <a:pt x="324" y="441"/>
                    <a:pt x="324" y="412"/>
                  </a:cubicBezTo>
                  <a:cubicBezTo>
                    <a:pt x="324" y="368"/>
                    <a:pt x="339" y="353"/>
                    <a:pt x="383" y="353"/>
                  </a:cubicBezTo>
                  <a:cubicBezTo>
                    <a:pt x="412" y="353"/>
                    <a:pt x="442" y="368"/>
                    <a:pt x="442" y="412"/>
                  </a:cubicBezTo>
                  <a:cubicBezTo>
                    <a:pt x="442" y="441"/>
                    <a:pt x="412" y="471"/>
                    <a:pt x="383" y="471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B2CA53A8-9C8C-436B-8256-FEF55713E2AD}"/>
                </a:ext>
              </a:extLst>
            </p:cNvPr>
            <p:cNvSpPr/>
            <p:nvPr/>
          </p:nvSpPr>
          <p:spPr>
            <a:xfrm rot="10289710">
              <a:off x="8698616" y="439823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69">
              <a:extLst>
                <a:ext uri="{FF2B5EF4-FFF2-40B4-BE49-F238E27FC236}">
                  <a16:creationId xmlns:a16="http://schemas.microsoft.com/office/drawing/2014/main" id="{DC3075E3-7381-46F8-9C93-534EC826AAAB}"/>
                </a:ext>
              </a:extLst>
            </p:cNvPr>
            <p:cNvSpPr/>
            <p:nvPr/>
          </p:nvSpPr>
          <p:spPr>
            <a:xfrm rot="10800000" flipV="1">
              <a:off x="6758572" y="2379758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69">
              <a:extLst>
                <a:ext uri="{FF2B5EF4-FFF2-40B4-BE49-F238E27FC236}">
                  <a16:creationId xmlns:a16="http://schemas.microsoft.com/office/drawing/2014/main" id="{36EDE8D2-102B-47F9-B1B6-5CB75315A88B}"/>
                </a:ext>
              </a:extLst>
            </p:cNvPr>
            <p:cNvSpPr/>
            <p:nvPr/>
          </p:nvSpPr>
          <p:spPr>
            <a:xfrm rot="10512133">
              <a:off x="4985102" y="4464265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75EEFC-C168-4516-8D69-E2CE9DADDB41}"/>
                </a:ext>
              </a:extLst>
            </p:cNvPr>
            <p:cNvGrpSpPr/>
            <p:nvPr/>
          </p:nvGrpSpPr>
          <p:grpSpPr>
            <a:xfrm>
              <a:off x="7287067" y="3229196"/>
              <a:ext cx="646569" cy="560694"/>
              <a:chOff x="8780463" y="1906588"/>
              <a:chExt cx="360363" cy="360363"/>
            </a:xfrm>
            <a:solidFill>
              <a:srgbClr val="350606"/>
            </a:solidFill>
          </p:grpSpPr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37B0AE5-AD90-4A26-918C-670B2188F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99A35843-B0C2-4E3F-ADCF-3B9495339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B3BFDF24-0D8F-4262-AD28-3C4402F50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F92B3318-9845-4F89-A416-D4860AED8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1613181A-71A7-43D9-9C3D-5F9C963C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114BB820-8C2F-464C-9C0E-021ADC5F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3" name="Shape 69">
              <a:extLst>
                <a:ext uri="{FF2B5EF4-FFF2-40B4-BE49-F238E27FC236}">
                  <a16:creationId xmlns:a16="http://schemas.microsoft.com/office/drawing/2014/main" id="{6C443B01-2886-49C4-903B-57F746E4FF90}"/>
                </a:ext>
              </a:extLst>
            </p:cNvPr>
            <p:cNvSpPr/>
            <p:nvPr/>
          </p:nvSpPr>
          <p:spPr>
            <a:xfrm rot="10800000" flipH="1">
              <a:off x="3065053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71">
              <a:extLst>
                <a:ext uri="{FF2B5EF4-FFF2-40B4-BE49-F238E27FC236}">
                  <a16:creationId xmlns:a16="http://schemas.microsoft.com/office/drawing/2014/main" id="{8B5F765C-544D-458E-8FC8-2CA29FA06689}"/>
                </a:ext>
              </a:extLst>
            </p:cNvPr>
            <p:cNvSpPr/>
            <p:nvPr/>
          </p:nvSpPr>
          <p:spPr>
            <a:xfrm>
              <a:off x="4896931" y="3137276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73">
              <a:extLst>
                <a:ext uri="{FF2B5EF4-FFF2-40B4-BE49-F238E27FC236}">
                  <a16:creationId xmlns:a16="http://schemas.microsoft.com/office/drawing/2014/main" id="{6D5F4E41-A8E1-4970-94F6-72247F8169C6}"/>
                </a:ext>
              </a:extLst>
            </p:cNvPr>
            <p:cNvSpPr/>
            <p:nvPr/>
          </p:nvSpPr>
          <p:spPr>
            <a:xfrm rot="10800000" flipH="1">
              <a:off x="6715828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75">
              <a:extLst>
                <a:ext uri="{FF2B5EF4-FFF2-40B4-BE49-F238E27FC236}">
                  <a16:creationId xmlns:a16="http://schemas.microsoft.com/office/drawing/2014/main" id="{210649F5-6D5E-47DD-B8E4-154E6C0277BE}"/>
                </a:ext>
              </a:extLst>
            </p:cNvPr>
            <p:cNvSpPr/>
            <p:nvPr/>
          </p:nvSpPr>
          <p:spPr>
            <a:xfrm>
              <a:off x="8537213" y="3114325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69">
              <a:extLst>
                <a:ext uri="{FF2B5EF4-FFF2-40B4-BE49-F238E27FC236}">
                  <a16:creationId xmlns:a16="http://schemas.microsoft.com/office/drawing/2014/main" id="{9EF38E2C-AD72-4328-B4D1-10BDF00565C3}"/>
                </a:ext>
              </a:extLst>
            </p:cNvPr>
            <p:cNvSpPr/>
            <p:nvPr/>
          </p:nvSpPr>
          <p:spPr>
            <a:xfrm rot="10800000" flipV="1">
              <a:off x="6763860" y="2391850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69">
              <a:extLst>
                <a:ext uri="{FF2B5EF4-FFF2-40B4-BE49-F238E27FC236}">
                  <a16:creationId xmlns:a16="http://schemas.microsoft.com/office/drawing/2014/main" id="{B1B39731-2E94-4EAF-987D-5DED0A0F44A6}"/>
                </a:ext>
              </a:extLst>
            </p:cNvPr>
            <p:cNvSpPr/>
            <p:nvPr/>
          </p:nvSpPr>
          <p:spPr>
            <a:xfrm rot="10512133">
              <a:off x="4990390" y="447635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76">
              <a:extLst>
                <a:ext uri="{FF2B5EF4-FFF2-40B4-BE49-F238E27FC236}">
                  <a16:creationId xmlns:a16="http://schemas.microsoft.com/office/drawing/2014/main" id="{D40EE40B-D7A4-4414-A719-F2921E8B2080}"/>
                </a:ext>
              </a:extLst>
            </p:cNvPr>
            <p:cNvSpPr/>
            <p:nvPr/>
          </p:nvSpPr>
          <p:spPr>
            <a:xfrm>
              <a:off x="9918482" y="343354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68">
              <a:extLst>
                <a:ext uri="{FF2B5EF4-FFF2-40B4-BE49-F238E27FC236}">
                  <a16:creationId xmlns:a16="http://schemas.microsoft.com/office/drawing/2014/main" id="{0CB54B9D-DD50-41EA-8D52-A76A07B4B303}"/>
                </a:ext>
              </a:extLst>
            </p:cNvPr>
            <p:cNvSpPr/>
            <p:nvPr/>
          </p:nvSpPr>
          <p:spPr>
            <a:xfrm>
              <a:off x="2615480" y="3403443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70">
              <a:extLst>
                <a:ext uri="{FF2B5EF4-FFF2-40B4-BE49-F238E27FC236}">
                  <a16:creationId xmlns:a16="http://schemas.microsoft.com/office/drawing/2014/main" id="{866C6C3C-689A-44FF-B9BD-52D3F2AC23E2}"/>
                </a:ext>
              </a:extLst>
            </p:cNvPr>
            <p:cNvSpPr/>
            <p:nvPr/>
          </p:nvSpPr>
          <p:spPr>
            <a:xfrm rot="10800000" flipH="1">
              <a:off x="4446323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72">
              <a:extLst>
                <a:ext uri="{FF2B5EF4-FFF2-40B4-BE49-F238E27FC236}">
                  <a16:creationId xmlns:a16="http://schemas.microsoft.com/office/drawing/2014/main" id="{B876F33B-E47D-4320-89AD-63DEAC723DF1}"/>
                </a:ext>
              </a:extLst>
            </p:cNvPr>
            <p:cNvSpPr/>
            <p:nvPr/>
          </p:nvSpPr>
          <p:spPr>
            <a:xfrm>
              <a:off x="6278199" y="3456499"/>
              <a:ext cx="543229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74">
              <a:extLst>
                <a:ext uri="{FF2B5EF4-FFF2-40B4-BE49-F238E27FC236}">
                  <a16:creationId xmlns:a16="http://schemas.microsoft.com/office/drawing/2014/main" id="{8C82C99D-BF80-42F8-976C-F620DB02C7B6}"/>
                </a:ext>
              </a:extLst>
            </p:cNvPr>
            <p:cNvSpPr/>
            <p:nvPr/>
          </p:nvSpPr>
          <p:spPr>
            <a:xfrm rot="10800000" flipH="1">
              <a:off x="8097099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70">
              <a:extLst>
                <a:ext uri="{FF2B5EF4-FFF2-40B4-BE49-F238E27FC236}">
                  <a16:creationId xmlns:a16="http://schemas.microsoft.com/office/drawing/2014/main" id="{AE237B2D-08B3-4C5E-BCD6-58B3A8C5871C}"/>
                </a:ext>
              </a:extLst>
            </p:cNvPr>
            <p:cNvSpPr/>
            <p:nvPr/>
          </p:nvSpPr>
          <p:spPr>
            <a:xfrm rot="10289710">
              <a:off x="8427802" y="4338956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F7A650E3-6352-4067-990D-EE5E0F26E949}"/>
                </a:ext>
              </a:extLst>
            </p:cNvPr>
            <p:cNvSpPr/>
            <p:nvPr/>
          </p:nvSpPr>
          <p:spPr>
            <a:xfrm rot="10800000" flipV="1">
              <a:off x="6508400" y="2749680"/>
              <a:ext cx="587862" cy="5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70">
              <a:extLst>
                <a:ext uri="{FF2B5EF4-FFF2-40B4-BE49-F238E27FC236}">
                  <a16:creationId xmlns:a16="http://schemas.microsoft.com/office/drawing/2014/main" id="{388BB09B-13E0-4FFF-B1D7-038E5D64D5CC}"/>
                </a:ext>
              </a:extLst>
            </p:cNvPr>
            <p:cNvSpPr/>
            <p:nvPr/>
          </p:nvSpPr>
          <p:spPr>
            <a:xfrm rot="10512133">
              <a:off x="4726063" y="4354104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FD5CD7-FC83-45E2-9A20-3069C6A8DFF1}"/>
              </a:ext>
            </a:extLst>
          </p:cNvPr>
          <p:cNvSpPr txBox="1"/>
          <p:nvPr/>
        </p:nvSpPr>
        <p:spPr>
          <a:xfrm>
            <a:off x="1071146" y="5205358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is performed to understand the data and the challenges we’ll have to address to achieve acceptable model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7916-DFF2-45F5-9617-578ECE7147BE}"/>
              </a:ext>
            </a:extLst>
          </p:cNvPr>
          <p:cNvSpPr txBox="1"/>
          <p:nvPr/>
        </p:nvSpPr>
        <p:spPr>
          <a:xfrm>
            <a:off x="1071146" y="490557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3A54-E434-4287-BCD7-2E6771D572E6}"/>
              </a:ext>
            </a:extLst>
          </p:cNvPr>
          <p:cNvSpPr txBox="1"/>
          <p:nvPr/>
        </p:nvSpPr>
        <p:spPr>
          <a:xfrm>
            <a:off x="2927533" y="184177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naïve model is created to serve as a baseline and to validate that all the plumbing work done from ingest to inference.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CDA20-A41C-44F7-9E59-1A13A794FAB8}"/>
              </a:ext>
            </a:extLst>
          </p:cNvPr>
          <p:cNvSpPr txBox="1"/>
          <p:nvPr/>
        </p:nvSpPr>
        <p:spPr>
          <a:xfrm>
            <a:off x="2927533" y="154199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Naïve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0C809-5596-470B-9445-BC522D81852D}"/>
              </a:ext>
            </a:extLst>
          </p:cNvPr>
          <p:cNvSpPr txBox="1"/>
          <p:nvPr/>
        </p:nvSpPr>
        <p:spPr>
          <a:xfrm>
            <a:off x="4637492" y="562301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and augmentation of the training data set is a significant part of any ML project; this one was no exception.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2BC6-37DB-44E8-9724-7092C155D3FF}"/>
              </a:ext>
            </a:extLst>
          </p:cNvPr>
          <p:cNvSpPr txBox="1"/>
          <p:nvPr/>
        </p:nvSpPr>
        <p:spPr>
          <a:xfrm>
            <a:off x="4637492" y="532323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Cleaning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FAB3C-3BE7-43F1-8004-546870ADFD04}"/>
              </a:ext>
            </a:extLst>
          </p:cNvPr>
          <p:cNvSpPr txBox="1"/>
          <p:nvPr/>
        </p:nvSpPr>
        <p:spPr>
          <a:xfrm>
            <a:off x="6615511" y="1671986"/>
            <a:ext cx="4743585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model architectures are evaluated, compared to baseline, and minor tuning is performed to identify the most suitable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0D5B5-3EBC-464F-9A05-0D92C470586F}"/>
              </a:ext>
            </a:extLst>
          </p:cNvPr>
          <p:cNvSpPr txBox="1"/>
          <p:nvPr/>
        </p:nvSpPr>
        <p:spPr>
          <a:xfrm>
            <a:off x="6615512" y="1372205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Model Experimentation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87E3-305E-4AAC-926A-9AE0A614776B}"/>
              </a:ext>
            </a:extLst>
          </p:cNvPr>
          <p:cNvSpPr txBox="1"/>
          <p:nvPr/>
        </p:nvSpPr>
        <p:spPr>
          <a:xfrm>
            <a:off x="8403841" y="5508479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tuning, regularization, and other optional techniques (such as generalized stacking) are performed to fine-tune for ideal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47B4-B95D-45C2-B25E-FCC0C4488A69}"/>
              </a:ext>
            </a:extLst>
          </p:cNvPr>
          <p:cNvSpPr txBox="1"/>
          <p:nvPr/>
        </p:nvSpPr>
        <p:spPr>
          <a:xfrm>
            <a:off x="8403841" y="5208698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–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795FF-49E6-4582-A237-B4764E100E34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lifecycle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E5D09-EACF-4B31-923E-1745CBFAD385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7C2E7-957D-4F1A-9FC0-03C9D3C9A0BD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797197D6-74CF-4090-B2F6-9401CE3086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D0A828-09C1-4AFD-801C-95E42DFA923F}"/>
              </a:ext>
            </a:extLst>
          </p:cNvPr>
          <p:cNvGrpSpPr/>
          <p:nvPr/>
        </p:nvGrpSpPr>
        <p:grpSpPr>
          <a:xfrm rot="5400000" flipH="1">
            <a:off x="5715547" y="5438788"/>
            <a:ext cx="50801" cy="2260297"/>
            <a:chOff x="650968" y="3915655"/>
            <a:chExt cx="60232" cy="14188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EF0695-401F-4590-977B-57943B212AC2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CFDA0E-13E4-4600-9F54-6F88688CA3F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C1792-4632-45F3-9354-8D94AA65DE46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C411483-C72A-4E8A-98F0-312281A5E2C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DF98A1-456D-4B7A-828E-DB2AAA34F44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8DDBC-6DE6-471D-92FB-4FF951CD23B7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AD2743-5580-40B2-A0CB-9068CDE86918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7BD0A5-307A-44CD-9AD8-2FB20F654827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DATASET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308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4091925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6435346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5241952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2884567" y="3738077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7576256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5025685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Meteorological information from weather stations.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7359989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U.S.A.F. master weather station information data.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2621154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 domestic flight data for N airlines from 2015-2019.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2663267" y="21864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Airlines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4985998" y="2186458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7339912" y="218645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Stations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source data contained a mix of parquet and compressed CSV file formats, consisting of data from 2015 through 2019.</a:t>
            </a:r>
            <a:b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other sub-sentence goes here to make a splash.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7" name="Freeform 82">
            <a:extLst>
              <a:ext uri="{FF2B5EF4-FFF2-40B4-BE49-F238E27FC236}">
                <a16:creationId xmlns:a16="http://schemas.microsoft.com/office/drawing/2014/main" id="{6510E53F-39B2-4BEC-AD37-7082F35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632" y="4198060"/>
            <a:ext cx="540877" cy="558997"/>
          </a:xfrm>
          <a:custGeom>
            <a:avLst/>
            <a:gdLst>
              <a:gd name="T0" fmla="*/ 116331 w 619"/>
              <a:gd name="T1" fmla="*/ 185760 h 635"/>
              <a:gd name="T2" fmla="*/ 116331 w 619"/>
              <a:gd name="T3" fmla="*/ 185760 h 635"/>
              <a:gd name="T4" fmla="*/ 110945 w 619"/>
              <a:gd name="T5" fmla="*/ 190800 h 635"/>
              <a:gd name="T6" fmla="*/ 116331 w 619"/>
              <a:gd name="T7" fmla="*/ 196200 h 635"/>
              <a:gd name="T8" fmla="*/ 126744 w 619"/>
              <a:gd name="T9" fmla="*/ 190800 h 635"/>
              <a:gd name="T10" fmla="*/ 116331 w 619"/>
              <a:gd name="T11" fmla="*/ 185760 h 635"/>
              <a:gd name="T12" fmla="*/ 73964 w 619"/>
              <a:gd name="T13" fmla="*/ 185760 h 635"/>
              <a:gd name="T14" fmla="*/ 73964 w 619"/>
              <a:gd name="T15" fmla="*/ 185760 h 635"/>
              <a:gd name="T16" fmla="*/ 68578 w 619"/>
              <a:gd name="T17" fmla="*/ 190800 h 635"/>
              <a:gd name="T18" fmla="*/ 73964 w 619"/>
              <a:gd name="T19" fmla="*/ 196200 h 635"/>
              <a:gd name="T20" fmla="*/ 84735 w 619"/>
              <a:gd name="T21" fmla="*/ 190800 h 635"/>
              <a:gd name="T22" fmla="*/ 73964 w 619"/>
              <a:gd name="T23" fmla="*/ 185760 h 635"/>
              <a:gd name="T24" fmla="*/ 89762 w 619"/>
              <a:gd name="T25" fmla="*/ 212040 h 635"/>
              <a:gd name="T26" fmla="*/ 89762 w 619"/>
              <a:gd name="T27" fmla="*/ 212040 h 635"/>
              <a:gd name="T28" fmla="*/ 84735 w 619"/>
              <a:gd name="T29" fmla="*/ 217440 h 635"/>
              <a:gd name="T30" fmla="*/ 89762 w 619"/>
              <a:gd name="T31" fmla="*/ 228240 h 635"/>
              <a:gd name="T32" fmla="*/ 95147 w 619"/>
              <a:gd name="T33" fmla="*/ 217440 h 635"/>
              <a:gd name="T34" fmla="*/ 89762 w 619"/>
              <a:gd name="T35" fmla="*/ 212040 h 635"/>
              <a:gd name="T36" fmla="*/ 132129 w 619"/>
              <a:gd name="T37" fmla="*/ 212040 h 635"/>
              <a:gd name="T38" fmla="*/ 132129 w 619"/>
              <a:gd name="T39" fmla="*/ 212040 h 635"/>
              <a:gd name="T40" fmla="*/ 126744 w 619"/>
              <a:gd name="T41" fmla="*/ 217440 h 635"/>
              <a:gd name="T42" fmla="*/ 132129 w 619"/>
              <a:gd name="T43" fmla="*/ 228240 h 635"/>
              <a:gd name="T44" fmla="*/ 137515 w 619"/>
              <a:gd name="T45" fmla="*/ 217440 h 635"/>
              <a:gd name="T46" fmla="*/ 132129 w 619"/>
              <a:gd name="T47" fmla="*/ 212040 h 635"/>
              <a:gd name="T48" fmla="*/ 158340 w 619"/>
              <a:gd name="T49" fmla="*/ 185760 h 635"/>
              <a:gd name="T50" fmla="*/ 158340 w 619"/>
              <a:gd name="T51" fmla="*/ 185760 h 635"/>
              <a:gd name="T52" fmla="*/ 153313 w 619"/>
              <a:gd name="T53" fmla="*/ 190800 h 635"/>
              <a:gd name="T54" fmla="*/ 158340 w 619"/>
              <a:gd name="T55" fmla="*/ 196200 h 635"/>
              <a:gd name="T56" fmla="*/ 169111 w 619"/>
              <a:gd name="T57" fmla="*/ 190800 h 635"/>
              <a:gd name="T58" fmla="*/ 158340 w 619"/>
              <a:gd name="T59" fmla="*/ 185760 h 635"/>
              <a:gd name="T60" fmla="*/ 158340 w 619"/>
              <a:gd name="T61" fmla="*/ 37440 h 635"/>
              <a:gd name="T62" fmla="*/ 158340 w 619"/>
              <a:gd name="T63" fmla="*/ 37440 h 635"/>
              <a:gd name="T64" fmla="*/ 105560 w 619"/>
              <a:gd name="T65" fmla="*/ 0 h 635"/>
              <a:gd name="T66" fmla="*/ 42368 w 619"/>
              <a:gd name="T67" fmla="*/ 58680 h 635"/>
              <a:gd name="T68" fmla="*/ 0 w 619"/>
              <a:gd name="T69" fmla="*/ 111600 h 635"/>
              <a:gd name="T70" fmla="*/ 52780 w 619"/>
              <a:gd name="T71" fmla="*/ 169920 h 635"/>
              <a:gd name="T72" fmla="*/ 158340 w 619"/>
              <a:gd name="T73" fmla="*/ 169920 h 635"/>
              <a:gd name="T74" fmla="*/ 221891 w 619"/>
              <a:gd name="T75" fmla="*/ 100800 h 635"/>
              <a:gd name="T76" fmla="*/ 158340 w 619"/>
              <a:gd name="T77" fmla="*/ 37440 h 635"/>
              <a:gd name="T78" fmla="*/ 153313 w 619"/>
              <a:gd name="T79" fmla="*/ 153720 h 635"/>
              <a:gd name="T80" fmla="*/ 153313 w 619"/>
              <a:gd name="T81" fmla="*/ 153720 h 635"/>
              <a:gd name="T82" fmla="*/ 63551 w 619"/>
              <a:gd name="T83" fmla="*/ 153720 h 635"/>
              <a:gd name="T84" fmla="*/ 10412 w 619"/>
              <a:gd name="T85" fmla="*/ 111600 h 635"/>
              <a:gd name="T86" fmla="*/ 52780 w 619"/>
              <a:gd name="T87" fmla="*/ 69120 h 635"/>
              <a:gd name="T88" fmla="*/ 105560 w 619"/>
              <a:gd name="T89" fmla="*/ 16200 h 635"/>
              <a:gd name="T90" fmla="*/ 147927 w 619"/>
              <a:gd name="T91" fmla="*/ 47880 h 635"/>
              <a:gd name="T92" fmla="*/ 211479 w 619"/>
              <a:gd name="T93" fmla="*/ 100800 h 635"/>
              <a:gd name="T94" fmla="*/ 153313 w 619"/>
              <a:gd name="T95" fmla="*/ 153720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350606"/>
          </a:solidFill>
          <a:ln w="19050">
            <a:solidFill>
              <a:srgbClr val="350606"/>
            </a:solidFill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1488E23A-54EC-4D67-A8FD-51390D2CE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400" y="4156746"/>
            <a:ext cx="522684" cy="512118"/>
          </a:xfrm>
          <a:custGeom>
            <a:avLst/>
            <a:gdLst>
              <a:gd name="T0" fmla="*/ 227610 w 649"/>
              <a:gd name="T1" fmla="*/ 10787 h 649"/>
              <a:gd name="T2" fmla="*/ 227610 w 649"/>
              <a:gd name="T3" fmla="*/ 10787 h 649"/>
              <a:gd name="T4" fmla="*/ 190574 w 649"/>
              <a:gd name="T5" fmla="*/ 10787 h 649"/>
              <a:gd name="T6" fmla="*/ 148144 w 649"/>
              <a:gd name="T7" fmla="*/ 58610 h 649"/>
              <a:gd name="T8" fmla="*/ 63644 w 649"/>
              <a:gd name="T9" fmla="*/ 26608 h 649"/>
              <a:gd name="T10" fmla="*/ 37036 w 649"/>
              <a:gd name="T11" fmla="*/ 32002 h 649"/>
              <a:gd name="T12" fmla="*/ 37036 w 649"/>
              <a:gd name="T13" fmla="*/ 63644 h 649"/>
              <a:gd name="T14" fmla="*/ 95287 w 649"/>
              <a:gd name="T15" fmla="*/ 111467 h 649"/>
              <a:gd name="T16" fmla="*/ 58251 w 649"/>
              <a:gd name="T17" fmla="*/ 148503 h 649"/>
              <a:gd name="T18" fmla="*/ 21215 w 649"/>
              <a:gd name="T19" fmla="*/ 137716 h 649"/>
              <a:gd name="T20" fmla="*/ 10428 w 649"/>
              <a:gd name="T21" fmla="*/ 143110 h 649"/>
              <a:gd name="T22" fmla="*/ 5394 w 649"/>
              <a:gd name="T23" fmla="*/ 158931 h 649"/>
              <a:gd name="T24" fmla="*/ 47464 w 649"/>
              <a:gd name="T25" fmla="*/ 190573 h 649"/>
              <a:gd name="T26" fmla="*/ 79466 w 649"/>
              <a:gd name="T27" fmla="*/ 227968 h 649"/>
              <a:gd name="T28" fmla="*/ 95287 w 649"/>
              <a:gd name="T29" fmla="*/ 222575 h 649"/>
              <a:gd name="T30" fmla="*/ 95287 w 649"/>
              <a:gd name="T31" fmla="*/ 211788 h 649"/>
              <a:gd name="T32" fmla="*/ 89893 w 649"/>
              <a:gd name="T33" fmla="*/ 180145 h 649"/>
              <a:gd name="T34" fmla="*/ 126929 w 649"/>
              <a:gd name="T35" fmla="*/ 143110 h 649"/>
              <a:gd name="T36" fmla="*/ 174753 w 649"/>
              <a:gd name="T37" fmla="*/ 201360 h 649"/>
              <a:gd name="T38" fmla="*/ 206395 w 649"/>
              <a:gd name="T39" fmla="*/ 201360 h 649"/>
              <a:gd name="T40" fmla="*/ 211789 w 649"/>
              <a:gd name="T41" fmla="*/ 174752 h 649"/>
              <a:gd name="T42" fmla="*/ 179787 w 649"/>
              <a:gd name="T43" fmla="*/ 90252 h 649"/>
              <a:gd name="T44" fmla="*/ 222216 w 649"/>
              <a:gd name="T45" fmla="*/ 42429 h 649"/>
              <a:gd name="T46" fmla="*/ 227610 w 649"/>
              <a:gd name="T47" fmla="*/ 10787 h 649"/>
              <a:gd name="T48" fmla="*/ 216823 w 649"/>
              <a:gd name="T49" fmla="*/ 37395 h 649"/>
              <a:gd name="T50" fmla="*/ 216823 w 649"/>
              <a:gd name="T51" fmla="*/ 37395 h 649"/>
              <a:gd name="T52" fmla="*/ 163965 w 649"/>
              <a:gd name="T53" fmla="*/ 90252 h 649"/>
              <a:gd name="T54" fmla="*/ 195967 w 649"/>
              <a:gd name="T55" fmla="*/ 174752 h 649"/>
              <a:gd name="T56" fmla="*/ 195967 w 649"/>
              <a:gd name="T57" fmla="*/ 190573 h 649"/>
              <a:gd name="T58" fmla="*/ 179787 w 649"/>
              <a:gd name="T59" fmla="*/ 190573 h 649"/>
              <a:gd name="T60" fmla="*/ 132323 w 649"/>
              <a:gd name="T61" fmla="*/ 121895 h 649"/>
              <a:gd name="T62" fmla="*/ 74072 w 649"/>
              <a:gd name="T63" fmla="*/ 174752 h 649"/>
              <a:gd name="T64" fmla="*/ 84859 w 649"/>
              <a:gd name="T65" fmla="*/ 211788 h 649"/>
              <a:gd name="T66" fmla="*/ 58251 w 649"/>
              <a:gd name="T67" fmla="*/ 180145 h 649"/>
              <a:gd name="T68" fmla="*/ 21215 w 649"/>
              <a:gd name="T69" fmla="*/ 153537 h 649"/>
              <a:gd name="T70" fmla="*/ 58251 w 649"/>
              <a:gd name="T71" fmla="*/ 164324 h 649"/>
              <a:gd name="T72" fmla="*/ 116502 w 649"/>
              <a:gd name="T73" fmla="*/ 106074 h 649"/>
              <a:gd name="T74" fmla="*/ 47464 w 649"/>
              <a:gd name="T75" fmla="*/ 52857 h 649"/>
              <a:gd name="T76" fmla="*/ 47464 w 649"/>
              <a:gd name="T77" fmla="*/ 42429 h 649"/>
              <a:gd name="T78" fmla="*/ 63644 w 649"/>
              <a:gd name="T79" fmla="*/ 42429 h 649"/>
              <a:gd name="T80" fmla="*/ 148144 w 649"/>
              <a:gd name="T81" fmla="*/ 74072 h 649"/>
              <a:gd name="T82" fmla="*/ 201001 w 649"/>
              <a:gd name="T83" fmla="*/ 21215 h 649"/>
              <a:gd name="T84" fmla="*/ 216823 w 649"/>
              <a:gd name="T85" fmla="*/ 21215 h 649"/>
              <a:gd name="T86" fmla="*/ 216823 w 649"/>
              <a:gd name="T87" fmla="*/ 37395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4F0808"/>
          </a:solidFill>
          <a:ln w="19050">
            <a:solidFill>
              <a:srgbClr val="4F0808"/>
            </a:solidFill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52C0-4891-480C-BA10-56B7B6FD7FA0}"/>
              </a:ext>
            </a:extLst>
          </p:cNvPr>
          <p:cNvGrpSpPr/>
          <p:nvPr/>
        </p:nvGrpSpPr>
        <p:grpSpPr>
          <a:xfrm>
            <a:off x="8050127" y="4147252"/>
            <a:ext cx="408073" cy="549480"/>
            <a:chOff x="7192963" y="2706688"/>
            <a:chExt cx="268288" cy="360363"/>
          </a:xfrm>
          <a:solidFill>
            <a:srgbClr val="690B0B"/>
          </a:solidFill>
        </p:grpSpPr>
        <p:sp>
          <p:nvSpPr>
            <p:cNvPr id="40" name="Freeform 141">
              <a:extLst>
                <a:ext uri="{FF2B5EF4-FFF2-40B4-BE49-F238E27FC236}">
                  <a16:creationId xmlns:a16="http://schemas.microsoft.com/office/drawing/2014/main" id="{66F2B54E-1B52-4B53-A322-4DA684FA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Freeform 142">
              <a:extLst>
                <a:ext uri="{FF2B5EF4-FFF2-40B4-BE49-F238E27FC236}">
                  <a16:creationId xmlns:a16="http://schemas.microsoft.com/office/drawing/2014/main" id="{B3E1D272-3FBE-4515-88F9-6A3E3D20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649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ENGINEERING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786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1449</Words>
  <Application>Microsoft Office PowerPoint</Application>
  <PresentationFormat>Widescreen</PresentationFormat>
  <Paragraphs>261</Paragraphs>
  <Slides>33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Chevin Pro Light</vt:lpstr>
      <vt:lpstr>MADE GoodTime Grotesk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Li</dc:creator>
  <cp:lastModifiedBy>Louis Li</cp:lastModifiedBy>
  <cp:revision>1</cp:revision>
  <dcterms:created xsi:type="dcterms:W3CDTF">2020-12-07T05:01:54Z</dcterms:created>
  <dcterms:modified xsi:type="dcterms:W3CDTF">2020-12-07T18:49:38Z</dcterms:modified>
</cp:coreProperties>
</file>